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66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4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4D71C-129C-4A91-8966-E658DBBDED75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4508B-BDB4-4C27-A9BE-C66CB62A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22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4508B-BDB4-4C27-A9BE-C66CB62A43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84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CCDF-F628-4C04-91E4-9DB075FD8CD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CEEAFF-48D9-4D72-B30E-FAA4874D0A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CCDF-F628-4C04-91E4-9DB075FD8CD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EAFF-48D9-4D72-B30E-FAA4874D0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CCDF-F628-4C04-91E4-9DB075FD8CD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EAFF-48D9-4D72-B30E-FAA4874D0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ABCCDF-F628-4C04-91E4-9DB075FD8CD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ACEEAFF-48D9-4D72-B30E-FAA4874D0A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CCDF-F628-4C04-91E4-9DB075FD8CD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EAFF-48D9-4D72-B30E-FAA4874D0A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CCDF-F628-4C04-91E4-9DB075FD8CD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EAFF-48D9-4D72-B30E-FAA4874D0A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EAFF-48D9-4D72-B30E-FAA4874D0A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CCDF-F628-4C04-91E4-9DB075FD8CD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CCDF-F628-4C04-91E4-9DB075FD8CD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EAFF-48D9-4D72-B30E-FAA4874D0A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CCDF-F628-4C04-91E4-9DB075FD8CD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EAFF-48D9-4D72-B30E-FAA4874D0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ABCCDF-F628-4C04-91E4-9DB075FD8CD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CEEAFF-48D9-4D72-B30E-FAA4874D0A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CCDF-F628-4C04-91E4-9DB075FD8CD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CEEAFF-48D9-4D72-B30E-FAA4874D0A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ABCCDF-F628-4C04-91E4-9DB075FD8CD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ACEEAFF-48D9-4D72-B30E-FAA4874D0A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73" t="6766" r="2448" b="27683"/>
          <a:stretch/>
        </p:blipFill>
        <p:spPr>
          <a:xfrm>
            <a:off x="683568" y="1412776"/>
            <a:ext cx="6414655" cy="4211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338" y="188640"/>
            <a:ext cx="830727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Мой дедушка - герой</a:t>
            </a:r>
            <a:endParaRPr lang="ru-RU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5614" y="5706537"/>
            <a:ext cx="3365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Презентацию подготовила: </a:t>
            </a:r>
          </a:p>
          <a:p>
            <a:r>
              <a:rPr lang="ru-RU" dirty="0" smtClean="0"/>
              <a:t>Ситникова Наталья, 2 кл.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967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040" y="106836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дедушка смелый,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видел солдатов.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был ребенком,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видел когда-то: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страшные раны,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взрывы, и бой.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горда оттого,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дедушка мой!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692696"/>
            <a:ext cx="3517106" cy="52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81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Заключение</a:t>
            </a:r>
            <a:endParaRPr lang="ru-RU" dirty="0" smtClean="0"/>
          </a:p>
          <a:p>
            <a:r>
              <a:rPr lang="ru-RU" dirty="0" smtClean="0"/>
              <a:t>Выбранная мной тема исследовательской работы не только актуальна, но и интересна и имеет практическую значимость. Все дальше и дальше от нас годы войны. Мое поколение родилось под мирным небом, но в наших сердцах живет память о тех, кто отдал свою жизнь для того, чтобы у нас была счастливая жизнь.</a:t>
            </a:r>
          </a:p>
          <a:p>
            <a:r>
              <a:rPr lang="ru-RU" dirty="0" smtClean="0"/>
              <a:t>Благодаря этому проекту мне удалось проследить боевой путь моего прадеда Соснина Николая Степановича и глубже изучить историю своей семьи. Данная работа доказала, что в нашей семье есть предок, которым мы гордимся. Память о нем служит нам примером силы, отваги, мужества и любви к своей Родине.</a:t>
            </a:r>
          </a:p>
          <a:p>
            <a:r>
              <a:rPr lang="ru-RU" dirty="0" smtClean="0"/>
              <a:t>С каждым годом остается все меньше живых свидетелей кровавой схватки, и на торжественный парад почти не приходят ветераны войны. В селе Белоярское не осталось уже ветеранов той страшной войны, но память о них живет в наших сердцах.</a:t>
            </a:r>
          </a:p>
          <a:p>
            <a:r>
              <a:rPr lang="ru-RU" dirty="0" smtClean="0"/>
              <a:t>Нам, подрастающему поколению необходимо чтить память о погибших в годы Великой Отечественной войны, уважать тех, кто остался жив, трепетно относиться к их воспоминаниям. Мы должны предвидеть, что через несколько лет не останется ни одного ветерана войны, а память о них должна передаваться из поколения в поколение.</a:t>
            </a:r>
          </a:p>
          <a:p>
            <a:r>
              <a:rPr lang="ru-RU" dirty="0" smtClean="0"/>
              <a:t>Я считаю, что в этой работе я обобщил материал о судьбе и военном подвиге Соснине Н. С,, участнике Великой Отечественной войны. С этой работой я выступил перед своими одноклассниками.</a:t>
            </a:r>
          </a:p>
          <a:p>
            <a:r>
              <a:rPr lang="ru-RU" dirty="0" smtClean="0"/>
              <a:t>Гипотеза, поставленная в начале работы, нашла подтверждение: мой прадед был защитником Отечества и своими подвигами приблизил Победу в этой страшной войне.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работы:</a:t>
            </a:r>
            <a:r>
              <a:rPr lang="ru-RU" dirty="0" smtClean="0"/>
              <a:t> Собрать сведения о своем прадедушке </a:t>
            </a:r>
            <a:r>
              <a:rPr lang="ru-RU" dirty="0" err="1" smtClean="0"/>
              <a:t>Ситникове</a:t>
            </a:r>
            <a:r>
              <a:rPr lang="ru-RU" dirty="0" smtClean="0"/>
              <a:t> Иване Матвеевиче</a:t>
            </a:r>
            <a:endParaRPr lang="ru-RU" dirty="0" smtClean="0"/>
          </a:p>
          <a:p>
            <a:r>
              <a:rPr lang="ru-RU" dirty="0" smtClean="0"/>
              <a:t>Для достижения цели были поставлены следующие </a:t>
            </a:r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изучить семейный архив (фотографии, военный билет, другие документы) времён Великой Отечественной войны;</a:t>
            </a:r>
          </a:p>
          <a:p>
            <a:r>
              <a:rPr lang="ru-RU" dirty="0" smtClean="0"/>
              <a:t>разыскать информацию об участии моего прадеда в боевых действиях;</a:t>
            </a:r>
          </a:p>
          <a:p>
            <a:r>
              <a:rPr lang="ru-RU" dirty="0" smtClean="0"/>
              <a:t>узнать дальнейшую судьбу моего прадеда и его семьи в послевоенные годы.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Гипотеза исследования</a:t>
            </a:r>
            <a:r>
              <a:rPr lang="ru-RU" i="1" dirty="0" smtClean="0"/>
              <a:t>: </a:t>
            </a:r>
            <a:r>
              <a:rPr lang="ru-RU" dirty="0" smtClean="0"/>
              <a:t>мой прадедушка был защитником Родины, принимал участие в Великой Отечественной войне и внес посильный вклад в Великую Победу.</a:t>
            </a:r>
          </a:p>
          <a:p>
            <a:r>
              <a:rPr lang="ru-RU" b="1" dirty="0" smtClean="0"/>
              <a:t>Объект исследования:</a:t>
            </a:r>
            <a:r>
              <a:rPr lang="ru-RU" i="1" dirty="0" smtClean="0"/>
              <a:t> </a:t>
            </a:r>
            <a:r>
              <a:rPr lang="ru-RU" dirty="0" smtClean="0"/>
              <a:t>Великая Отечественная война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Предмет исследования</a:t>
            </a:r>
            <a:r>
              <a:rPr lang="ru-RU" i="1" dirty="0" smtClean="0"/>
              <a:t>: </a:t>
            </a:r>
            <a:r>
              <a:rPr lang="ru-RU" dirty="0" smtClean="0"/>
              <a:t>вклад деда в победу над фашисткой Германией.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Методы исследования</a:t>
            </a:r>
            <a:r>
              <a:rPr lang="ru-RU" i="1" dirty="0" smtClean="0"/>
              <a:t>: </a:t>
            </a:r>
            <a:r>
              <a:rPr lang="ru-RU" dirty="0" smtClean="0"/>
              <a:t>изучение семейного архива, беседы с родственниками, сопоставление полученных фактов биографии дедушки с историей страны, анализ и обобщение собранной информации.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1349151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Моего дедушку зовут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Казанцев Иван Матвеевич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Родился он 4 июля 1926 года в селе Волковское.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Когда дедушке исполнилось 18 лет, он отправился на войну, сражаться с фашистами. За время своей службы дедушка получил множество почётных медалей.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Иногда дедушка рассказывает как страшно было на войне, мне его очень жалко.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72" t="9715" r="21836" b="21263"/>
          <a:stretch/>
        </p:blipFill>
        <p:spPr>
          <a:xfrm>
            <a:off x="323528" y="766795"/>
            <a:ext cx="3600400" cy="531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000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9" t="14281" r="10108" b="12952"/>
          <a:stretch/>
        </p:blipFill>
        <p:spPr>
          <a:xfrm>
            <a:off x="683568" y="863190"/>
            <a:ext cx="7776864" cy="5529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574" y="339970"/>
            <a:ext cx="676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на Великой Отечественной войне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95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8" t="4937" r="23030" b="17215"/>
          <a:stretch/>
        </p:blipFill>
        <p:spPr>
          <a:xfrm>
            <a:off x="4792604" y="663221"/>
            <a:ext cx="3888432" cy="5881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22" t="10497" r="8237" b="20197"/>
          <a:stretch/>
        </p:blipFill>
        <p:spPr>
          <a:xfrm rot="21137875">
            <a:off x="488443" y="1425443"/>
            <a:ext cx="3740007" cy="4861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0833"/>
            <a:ext cx="4915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товарищи дедушки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42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91" t="13395" r="4711" b="11054"/>
          <a:stretch/>
        </p:blipFill>
        <p:spPr>
          <a:xfrm rot="217524">
            <a:off x="781727" y="843826"/>
            <a:ext cx="7235239" cy="56111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251353"/>
            <a:ext cx="491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товарищи дедушки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10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86661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дедушка встретил свою будущую жену и мою бабушку –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Казанцеву Марию Егоровну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26" t="25051" r="48609" b="57777"/>
          <a:stretch/>
        </p:blipFill>
        <p:spPr>
          <a:xfrm>
            <a:off x="2627784" y="1337111"/>
            <a:ext cx="4104456" cy="52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02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9" t="36658" r="21515"/>
          <a:stretch/>
        </p:blipFill>
        <p:spPr>
          <a:xfrm>
            <a:off x="838719" y="1340768"/>
            <a:ext cx="7592710" cy="52739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5" y="263550"/>
            <a:ext cx="7592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работал егерем – защищал лес и зверей от браконьеров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7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горжусь своим храбрым дедушкой.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его и во всём ему помогаю.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286763"/>
            <a:ext cx="3867893" cy="51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60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425</Words>
  <Application>Microsoft Office PowerPoint</Application>
  <PresentationFormat>Экран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2016-04-14T15:10:38Z</dcterms:created>
  <dcterms:modified xsi:type="dcterms:W3CDTF">2020-10-13T13:30:18Z</dcterms:modified>
</cp:coreProperties>
</file>