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Изготов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/>
              <a:t>зиит</a:t>
            </a:r>
            <a:endParaRPr lang="ru-RU" b="1" dirty="0"/>
          </a:p>
        </p:txBody>
      </p:sp>
      <p:pic>
        <p:nvPicPr>
          <p:cNvPr id="1026" name="Picture 2" descr="https://cdyt.educrimea.ru/uploads/5000/20445/section/335126/fon/lozhow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887"/>
            <a:ext cx="9144000" cy="686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8302" y="1367234"/>
            <a:ext cx="61206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ИЗГОТОВЛЕНИЕ ПОДЕЛКИ ИЗ ПРИРОДНОГО МАТЕРИАЛА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казенное общеобразовательное учреждение Краснодарского края специальная (коррекционная)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школа-интернат станица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Медвёдовская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 5 класса  Макаренко Н.В.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c\Desktop\IMG-20200905-WA008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9896" y="3611116"/>
            <a:ext cx="1586160" cy="11859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51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900igr.net/up/datai/232539/0003-003-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568" y="494467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ПОНАДОБИТСЯ: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pc\Desktop\IMG-20200905-WA01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051" y="1412776"/>
            <a:ext cx="3974842" cy="3672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1" y="1124744"/>
            <a:ext cx="352839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Плотный картон;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Сухие листья деревьев;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Кружевная салфетка;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Стабилизированный мох;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Элементы дерева;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Полотно из мешковины;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Атласная лента;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Стразы;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Ножницы;</a:t>
            </a:r>
          </a:p>
          <a:p>
            <a:pPr marL="342900" indent="-342900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Клеевой пистолет.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4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static.tildacdn.com/tild6161-6530-4134-b764-303064626232/233107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4245" y="7354"/>
            <a:ext cx="9144000" cy="68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260648"/>
            <a:ext cx="47525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ПРИСТУПАЕМ: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ВЫРЕЗАЕМ ИЗ КОРТОНА ОСНОВУ;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НАКЛЕИВАЕМ ЗАГОТОВЛЕННЫЕ ЛИСТЬЯ НА КАРТОННУЮ ОСНОВУ;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УСТАНАВЛИВАЕМ ЗАГОТОВКУ, ПРИКЛЕИВАЕМ АТЛАСНЫЙ БАНТ, ПОДБИРАЕМ КАМЕШЕК ПОХОЖЕЙ ФОРМЫ И ЦВЕТОМ НА КЛЮВ;</a:t>
            </a:r>
          </a:p>
        </p:txBody>
      </p:sp>
      <p:pic>
        <p:nvPicPr>
          <p:cNvPr id="2052" name="Picture 4" descr="C:\Users\pc\Desktop\IMG-20200905-WA00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379772" cy="17792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\Desktop\IMG-20200905-WA009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3035" y="2276872"/>
            <a:ext cx="2236513" cy="1675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c\Desktop\IMG-20200905-WA009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2193133" cy="1639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3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kartinkinaden.ru/uploads/posts/2020-07/thumbs/1593737938_26-p-klassnie-osennie-foni-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2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692696"/>
            <a:ext cx="424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НАКЛЕИВАЕМ СТРАЗЫ НА ПЕРЬЯ СОВЫ;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ПРИКЛЕИВАЕМ МОХ, ДЕРЕВЯНЫЕ ЭЛЕМЕНТЫ, ИСКУСТВЕННУЮ РЯБИНУ;</a:t>
            </a:r>
          </a:p>
          <a:p>
            <a:pPr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pc\Desktop\IMG-20200905-WA00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2510812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pc\Desktop\IMG-20200905-WA009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786" y="404664"/>
            <a:ext cx="2371530" cy="1561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pc\Desktop\IMG-20200905-WA009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6384" y="2276872"/>
            <a:ext cx="2412268" cy="1733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7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100" name="Picture 4" descr="https://i.ytimg.com/vi/TkSizmTLaz8/maxresdefaul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635" y="0"/>
            <a:ext cx="91700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4656149"/>
            <a:ext cx="2772520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20184" y="692696"/>
            <a:ext cx="4428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ВЫРЕЗАЕМ ОСНОВАНИЯ ДЛЯ ГЛАЗОК;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НАКЛЕИВАЕМ ОСНОВАНИЯ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ГЛАЗ НА ПОДЕЛКУ;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C:\Users\pc\Desktop\IMG-20200905-WA00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459" y="2567916"/>
            <a:ext cx="2772521" cy="20882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pc\Desktop\IMG-20200905-WA009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19116"/>
            <a:ext cx="2762990" cy="206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99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pc\Desktop\lozh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0500" y="-157163"/>
            <a:ext cx="9525000" cy="717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pc\Desktop\IMG-20200905-WA00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78376"/>
            <a:ext cx="3121495" cy="21938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1082352"/>
            <a:ext cx="48245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ДАЛЕЕ ПРИСТУПАЕМ К НАКЛЕИВАНИЮ ПЛАСТМАССОВЫХ ГЛАЗОК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ИТОГ: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pc\Desktop\IMG-20200905-WA00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3442473"/>
            <a:ext cx="4185679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85497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143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Изготов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7</cp:revision>
  <dcterms:created xsi:type="dcterms:W3CDTF">2020-09-05T13:44:28Z</dcterms:created>
  <dcterms:modified xsi:type="dcterms:W3CDTF">2020-09-05T15:22:42Z</dcterms:modified>
</cp:coreProperties>
</file>