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66" r:id="rId2"/>
    <p:sldId id="287" r:id="rId3"/>
    <p:sldId id="282" r:id="rId4"/>
    <p:sldId id="268" r:id="rId5"/>
    <p:sldId id="275" r:id="rId6"/>
    <p:sldId id="269" r:id="rId7"/>
    <p:sldId id="281" r:id="rId8"/>
    <p:sldId id="261" r:id="rId9"/>
    <p:sldId id="276" r:id="rId10"/>
    <p:sldId id="283" r:id="rId11"/>
    <p:sldId id="284" r:id="rId12"/>
    <p:sldId id="285" r:id="rId13"/>
    <p:sldId id="270" r:id="rId14"/>
    <p:sldId id="28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8" autoAdjust="0"/>
    <p:restoredTop sz="94684" autoAdjust="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56">
        <p:split orient="vert"/>
      </p:transition>
    </mc:Choice>
    <mc:Fallback xmlns="">
      <p:transition spd="slow" advTm="7256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56">
        <p:split orient="vert"/>
      </p:transition>
    </mc:Choice>
    <mc:Fallback xmlns="">
      <p:transition spd="slow" advTm="7256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56">
        <p:split orient="vert"/>
      </p:transition>
    </mc:Choice>
    <mc:Fallback xmlns="">
      <p:transition spd="slow" advTm="7256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56">
        <p:split orient="vert"/>
      </p:transition>
    </mc:Choice>
    <mc:Fallback xmlns="">
      <p:transition spd="slow" advTm="7256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56">
        <p:split orient="vert"/>
      </p:transition>
    </mc:Choice>
    <mc:Fallback xmlns="">
      <p:transition spd="slow" advTm="7256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56">
        <p:split orient="vert"/>
      </p:transition>
    </mc:Choice>
    <mc:Fallback xmlns="">
      <p:transition spd="slow" advTm="7256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56">
        <p:split orient="vert"/>
      </p:transition>
    </mc:Choice>
    <mc:Fallback xmlns="">
      <p:transition spd="slow" advTm="7256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56">
        <p:split orient="vert"/>
      </p:transition>
    </mc:Choice>
    <mc:Fallback xmlns="">
      <p:transition spd="slow" advTm="7256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56">
        <p:split orient="vert"/>
      </p:transition>
    </mc:Choice>
    <mc:Fallback xmlns="">
      <p:transition spd="slow" advTm="7256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56">
        <p:split orient="vert"/>
      </p:transition>
    </mc:Choice>
    <mc:Fallback xmlns="">
      <p:transition spd="slow" advTm="7256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56">
        <p:split orient="vert"/>
      </p:transition>
    </mc:Choice>
    <mc:Fallback xmlns="">
      <p:transition spd="slow" advTm="7256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7256">
        <p:split orient="vert"/>
      </p:transition>
    </mc:Choice>
    <mc:Fallback xmlns="">
      <p:transition spd="slow" advTm="7256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3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6085"/>
            <a:ext cx="93070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276872"/>
            <a:ext cx="8748463" cy="30310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51720" y="2492896"/>
            <a:ext cx="554461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‘‘Этот День Победы’’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leksandr_Kulaev_-_Davnym_davno_byla_vojna-(megapesni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55" y="531444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2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flash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41086"/>
            <a:ext cx="9144000" cy="709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s://cdn4.img.ria.ru/images/147547/18/1475471809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204865"/>
            <a:ext cx="4055899" cy="3088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rospisatel.ru/images/lugansk1/3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6" t="-8494"/>
          <a:stretch/>
        </p:blipFill>
        <p:spPr bwMode="auto">
          <a:xfrm>
            <a:off x="2771800" y="1844824"/>
            <a:ext cx="6128223" cy="34573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11561" y="5292978"/>
            <a:ext cx="82984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Прабабушка Евгения Михайловна трудится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рука об руку с мужчинами в лаве, добывая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уголь, позднее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ее перевели работать на откатку вагонеток. Награждена медалью «За доблестный труд в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Великой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течественной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войне 1941-1945гг.». </a:t>
            </a:r>
            <a:endParaRPr lang="ru-RU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66920" y="1556792"/>
            <a:ext cx="4337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Шахты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75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99">
        <p:split orient="vert"/>
      </p:transition>
    </mc:Choice>
    <mc:Fallback xmlns="">
      <p:transition spd="slow" advTm="1109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C:\Users\user\Desktop\ПРОЕКТ\20191013_165650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912581" y="1522751"/>
            <a:ext cx="3988989" cy="342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ПРОЕКТ\20191013_084515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134" y="2278013"/>
            <a:ext cx="4629846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21665" y="5373216"/>
            <a:ext cx="89006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1964 года она работала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детском саду няней.  Многие поколения </a:t>
            </a:r>
            <a:r>
              <a:rPr lang="ru-RU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имовниковцев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выросли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нее на руках. Долгие годы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Евгения Михайловна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своей отзывчивостью, лаской  и вниманием прививала понятие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доброты, честности, справедливости  детям своих земляков,  воспитывала  подрастающие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поколения – будущее нашего района.</a:t>
            </a:r>
            <a:endParaRPr lang="ru-RU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7" y="3244334"/>
            <a:ext cx="49149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сад «Звездочка» . </a:t>
            </a:r>
            <a:endParaRPr lang="ru-RU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042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923">
        <p:split orient="vert"/>
      </p:transition>
    </mc:Choice>
    <mc:Fallback xmlns="">
      <p:transition spd="slow" advTm="1692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3608" cy="719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41285">
            <a:off x="1473987" y="1843709"/>
            <a:ext cx="7113900" cy="351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06267" y="3717032"/>
            <a:ext cx="34553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весенних весёлых ветвей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Корни более чем родня…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старых людей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обид, холодов, огня.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спиной у них – гул атак,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тяжких трудов и битв…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у старости – ломок шаг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неровен дыханья ритм.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у старости – силы не те.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 непрожитых мал запас…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старых людей,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которых не было б вас!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42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100">
        <p:dissolve/>
      </p:transition>
    </mc:Choice>
    <mc:Fallback xmlns="">
      <p:transition spd="slow" advTm="181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673646"/>
      </p:ext>
    </p:extLst>
  </p:cSld>
  <p:clrMapOvr>
    <a:masterClrMapping/>
  </p:clrMapOvr>
  <p:transition spd="slow" advTm="1173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3608" cy="719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980728"/>
            <a:ext cx="6872042" cy="593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100">
        <p:dissolve/>
      </p:transition>
    </mc:Choice>
    <mc:Fallback xmlns="">
      <p:transition spd="slow" advTm="181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6085"/>
            <a:ext cx="93070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276872"/>
            <a:ext cx="8932781" cy="30310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71601" y="2492896"/>
            <a:ext cx="708883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семья-моя Гордость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/>
          </a:p>
          <a:p>
            <a:pPr algn="ctr"/>
            <a:endParaRPr lang="ru-RU" sz="2400" dirty="0" smtClean="0"/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Пупков Александр Романович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обучающийся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МБОУ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Зимовниковская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СОШ№1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Погорелова Е.М.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154">
        <p14:flash/>
      </p:transition>
    </mc:Choice>
    <mc:Fallback xmlns="">
      <p:transition spd="slow" advTm="71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7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2263460"/>
            <a:ext cx="5494705" cy="37045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19672" y="6154080"/>
            <a:ext cx="7534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Гречко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Косьянович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Гречко (Иванова) Евгения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Михайловна.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611" y="2593538"/>
            <a:ext cx="21141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Семья – наша крепость и верный наш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щит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Твоей семьи тепло и свет – вот лучшая душе отрада. 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Иного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счастья в мире нет, иного счастья и не надо!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8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127">
        <p:split orient="vert"/>
      </p:transition>
    </mc:Choice>
    <mc:Fallback xmlns="">
      <p:transition spd="slow" advTm="912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2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5620" y="1667755"/>
            <a:ext cx="5732680" cy="374441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2295196"/>
            <a:ext cx="2157541" cy="30718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5800" y="5325600"/>
            <a:ext cx="8278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рождения: 03.12.1922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рождения: Ростовская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Зимовниковский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хутор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Копанской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РККА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августа 1941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Старший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сержант 573 легкого артиллерийского полка 2 Прибалтийского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Фронта. </a:t>
            </a:r>
            <a:endParaRPr lang="ru-RU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55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16">
        <p:split orient="vert"/>
      </p:transition>
    </mc:Choice>
    <mc:Fallback xmlns="">
      <p:transition spd="slow" advTm="1301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530"/>
            <a:ext cx="9200458" cy="689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07" y="2249486"/>
            <a:ext cx="2344850" cy="2638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410" y="1628800"/>
            <a:ext cx="2738558" cy="3239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046" y="1157690"/>
            <a:ext cx="3056181" cy="37107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6268" y="5094328"/>
            <a:ext cx="9036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Награжден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табельным оружием - пистолет «Парабеллум» 12.10.1942 года. Медаль «За боевые заслуги» получил в марте 1943 года.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Медаль «За отвагу» прадедушка получил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осенью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1943 года за то, что уничтожил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ДЗОТ,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два пулемета 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два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взвода пехоты противника при ожесточенных боях под городом Старая Русса. Орден Отечественной войны II степени в 1944 году за проявление личной отваги и мужества, он не покинул орудия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 поле боя даже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при тяжелом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ранении.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296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857">
        <p:split orient="vert"/>
      </p:transition>
    </mc:Choice>
    <mc:Fallback xmlns="">
      <p:transition spd="slow" advTm="168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2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5922" y="1268760"/>
            <a:ext cx="6805264" cy="410091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388523"/>
            <a:ext cx="2805327" cy="40158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96755" y="5318786"/>
            <a:ext cx="61732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Имеет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благодарности маршала Советского Союза товарища Сталина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И.В. за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прорыв немецкой обороны под городом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Идрица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вторая 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благодарность маршала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была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объявлена ему за взятие города Репица и третью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получил за взятие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города Риги.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413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802">
        <p:split orient="vert"/>
      </p:transition>
    </mc:Choice>
    <mc:Fallback xmlns="">
      <p:transition spd="slow" advTm="1680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9829"/>
            <a:ext cx="9144000" cy="698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user\Desktop\ПРОЕКТ\20191013_084341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252537" y="3140969"/>
            <a:ext cx="417646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ПРОЕКТ\20191013_084719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27" t="-911" r="-3557" b="911"/>
          <a:stretch/>
        </p:blipFill>
        <p:spPr bwMode="auto">
          <a:xfrm rot="5400000">
            <a:off x="6006135" y="1848897"/>
            <a:ext cx="3617240" cy="229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ПРОЕКТ\20191013_084313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8943" y="2103941"/>
            <a:ext cx="3561768" cy="2651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153027" y="4781945"/>
            <a:ext cx="58429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мирное время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трудился на благо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 Прошел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от механика овцесовхоза «Северный» до председателя Зимовниковского райкома профсоюза рабочих и служащих сельского хозяйства и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заготовок. В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своей трудовой деятельности также не раз был отмечен за трудовые заслуги и высокие достижения благодарственными грамотами.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92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819">
        <p:split orient="vert"/>
      </p:transition>
    </mc:Choice>
    <mc:Fallback xmlns="">
      <p:transition spd="slow" advTm="1681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2030" y="1465358"/>
            <a:ext cx="5282298" cy="345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508" y="4897576"/>
            <a:ext cx="8856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Жизненный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труженицы тыла - Гречко Евгении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Михайловны.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Родилась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она 2 июля 1923 года в хуторе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Кучман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Зимовниковского района.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Утром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22 июня 1941 года голос Левитана объявил о начале Великой Отечественной войны. Моей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прабабушке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было 17 лет, когда прозвучали первые залпы войны.   На момент начала войны она  работала в колхозе «Путь социализма» Пролетарского района, куда была направлена из детского дома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Вместе с активистами рыла окопы в Романовке.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1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503">
        <p14:reveal/>
      </p:transition>
    </mc:Choice>
    <mc:Fallback xmlns="">
      <p:transition spd="slow" advTm="165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2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Скот и война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930" y="1988840"/>
            <a:ext cx="5362406" cy="31584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29396" y="5184476"/>
            <a:ext cx="8568952" cy="1710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125"/>
              </a:spcBef>
              <a:spcAft>
                <a:spcPts val="0"/>
              </a:spcAft>
            </a:pPr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Перегон 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скота в Западный Казахстан 1942 </a:t>
            </a:r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год. </a:t>
            </a:r>
          </a:p>
          <a:p>
            <a:pPr algn="just">
              <a:spcBef>
                <a:spcPts val="1125"/>
              </a:spcBef>
              <a:spcAft>
                <a:spcPts val="0"/>
              </a:spcAft>
            </a:pPr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Прабабушка участвовала в эвакуации сельскохозяйственных животных – это повесть о невероятной человеческой стойкости. Скот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гнали стадами, гнали под бомбами немецких самолетов, пилоты которых часто развлекались тем, что снижались до бреющего полета с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включенными сиренами.</a:t>
            </a:r>
            <a:endParaRPr lang="ru-RU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26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569">
        <p:split orient="vert"/>
      </p:transition>
    </mc:Choice>
    <mc:Fallback xmlns="">
      <p:transition spd="slow" advTm="1256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</Words>
  <Application>Microsoft Office PowerPoint</Application>
  <PresentationFormat>Экран (4:3)</PresentationFormat>
  <Paragraphs>45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2020-02-22T18:29:15Z</dcterms:created>
  <dcterms:modified xsi:type="dcterms:W3CDTF">2020-09-17T09:41:31Z</dcterms:modified>
</cp:coreProperties>
</file>