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75" r:id="rId16"/>
    <p:sldId id="276" r:id="rId17"/>
    <p:sldId id="285" r:id="rId18"/>
    <p:sldId id="289" r:id="rId19"/>
    <p:sldId id="269" r:id="rId20"/>
    <p:sldId id="271" r:id="rId21"/>
    <p:sldId id="277" r:id="rId22"/>
    <p:sldId id="284" r:id="rId23"/>
    <p:sldId id="278" r:id="rId24"/>
    <p:sldId id="279" r:id="rId25"/>
    <p:sldId id="280" r:id="rId26"/>
    <p:sldId id="283" r:id="rId27"/>
    <p:sldId id="286" r:id="rId28"/>
    <p:sldId id="287" r:id="rId29"/>
    <p:sldId id="288" r:id="rId30"/>
    <p:sldId id="290" r:id="rId31"/>
    <p:sldId id="273" r:id="rId32"/>
    <p:sldId id="281" r:id="rId33"/>
    <p:sldId id="282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2D9-25FD-44E3-B0E8-E0908FB724F8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5C44-6769-4B6F-9A17-B59D643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2D9-25FD-44E3-B0E8-E0908FB724F8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5C44-6769-4B6F-9A17-B59D643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2D9-25FD-44E3-B0E8-E0908FB724F8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5C44-6769-4B6F-9A17-B59D643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2D9-25FD-44E3-B0E8-E0908FB724F8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5C44-6769-4B6F-9A17-B59D643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2D9-25FD-44E3-B0E8-E0908FB724F8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5C44-6769-4B6F-9A17-B59D643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2D9-25FD-44E3-B0E8-E0908FB724F8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5C44-6769-4B6F-9A17-B59D643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2D9-25FD-44E3-B0E8-E0908FB724F8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5C44-6769-4B6F-9A17-B59D643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2D9-25FD-44E3-B0E8-E0908FB724F8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5C44-6769-4B6F-9A17-B59D643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2D9-25FD-44E3-B0E8-E0908FB724F8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5C44-6769-4B6F-9A17-B59D643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2D9-25FD-44E3-B0E8-E0908FB724F8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5C44-6769-4B6F-9A17-B59D643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02D9-25FD-44E3-B0E8-E0908FB724F8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5C44-6769-4B6F-9A17-B59D643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02D9-25FD-44E3-B0E8-E0908FB724F8}" type="datetimeFigureOut">
              <a:rPr lang="ru-RU" smtClean="0"/>
              <a:pPr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55C44-6769-4B6F-9A17-B59D643B2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HP\Desktop\з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057273" y="990109"/>
            <a:ext cx="502945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«Цветовая мозаика»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7170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 проекта: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Самодурова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В.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Бочерова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С.В.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«91»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Воронеж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34625" y="1002795"/>
            <a:ext cx="5935984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Театрализованная деятельность,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т.ч. совместно с детьми;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для родителей.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Творческо-продуктивная деятельность: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лепка, рисование,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 деятельность детей;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развивающих мультфильмов.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зарядка с предметами разного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цвета (шариками, кеглями, обручами).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Труд, игры с водой,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с кубиками разного цвета.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267744" y="1916832"/>
            <a:ext cx="44570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свободно различают цвета.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эмоциональности,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фантазии, творчества.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8" cy="6857999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69243" y="323364"/>
            <a:ext cx="7824451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ПРОЕКТА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ОБРАЗОВАТЕЛЬНЫМ ОБЛАСТЯМ: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развитие: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русская народная сказка «Колобок»,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«Божья коровка  лети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«,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Н. Павловой «Земляничка»,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«Кораблик»,  Е. Благинина «Одуванчик»,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«Смотрит солнышко в окошко»,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русская народная  сказка «Репка»,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русская народная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потешка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Огуречик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огуречик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р. н.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закличка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«Солнышко – ведрышко»,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Балла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Желтячок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 А. Бродский «Солнечные зайчики».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с детьми.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иллюстраций,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открыток, книг на данную тему.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развивающих мультфильмов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«Грузовичок Лёва». Учим цвета с Лёвой.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42351" y="3084060"/>
            <a:ext cx="18473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20200828_093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9656" y="2592792"/>
            <a:ext cx="4736000" cy="2664000"/>
          </a:xfrm>
          <a:prstGeom prst="rect">
            <a:avLst/>
          </a:prstGeom>
          <a:noFill/>
        </p:spPr>
      </p:pic>
      <p:pic>
        <p:nvPicPr>
          <p:cNvPr id="1027" name="Picture 3" descr="C:\Users\HP\Desktop\20200828_092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84072" y="2592792"/>
            <a:ext cx="4736000" cy="266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03672" y="692696"/>
            <a:ext cx="56343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мультфильмов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«Грузовичок Лёва». Учим цвета с Лёвой.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55576" y="930787"/>
            <a:ext cx="8020208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 - эстетическое развитие: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«Цыплёнок», 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«Божья коровка»,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цветы, «Солнышко»,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«Овощи и фрукты  (красные, зелёные, жёлтые),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«Разноцветные мячики», «Флажок», «Воздушные шарики».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«Гусеница»,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«Овощи и фрукты  (красные, зелёные, жёлтые),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«Неваляшка»,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«Бублики-баранки», «Колобок».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Театрализованные представления.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Настольные театры.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73307" y="2962111"/>
            <a:ext cx="18473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esktop\фотоотчёт\IMG-25eaacf015da442e330262141430f9f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3204000" cy="320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9087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Цыплёнок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«Блины»</a:t>
            </a:r>
            <a:endParaRPr lang="ru-RU" sz="2400" dirty="0"/>
          </a:p>
        </p:txBody>
      </p:sp>
      <p:pic>
        <p:nvPicPr>
          <p:cNvPr id="2052" name="Picture 4" descr="C:\Users\HP\Desktop\фотоотчёт\IMG-89219bf23d20d3c5c171b1236cee9fe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3904000" cy="21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73307" y="2962111"/>
            <a:ext cx="18473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9087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Божья коровка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«Флажок»</a:t>
            </a:r>
            <a:endParaRPr lang="ru-RU" sz="2400" dirty="0"/>
          </a:p>
        </p:txBody>
      </p:sp>
      <p:pic>
        <p:nvPicPr>
          <p:cNvPr id="2051" name="Picture 3" descr="C:\Users\HP\Desktop\IMG-20200709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2646000" cy="3528000"/>
          </a:xfrm>
          <a:prstGeom prst="rect">
            <a:avLst/>
          </a:prstGeom>
          <a:noFill/>
        </p:spPr>
      </p:pic>
      <p:pic>
        <p:nvPicPr>
          <p:cNvPr id="3074" name="Picture 2" descr="C:\Users\HP\Desktop\фотоотчёт\IMG-20200520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132856"/>
            <a:ext cx="2646000" cy="352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73307" y="2962111"/>
            <a:ext cx="18473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268760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«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Воздушные шарики».</a:t>
            </a:r>
            <a:endParaRPr lang="ru-RU" sz="2400" dirty="0"/>
          </a:p>
        </p:txBody>
      </p:sp>
      <p:pic>
        <p:nvPicPr>
          <p:cNvPr id="12290" name="Picture 2" descr="C:\Users\HP\Desktop\IMG-20200709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24744"/>
            <a:ext cx="3591000" cy="47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73307" y="2962111"/>
            <a:ext cx="18473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92696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«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Яблоки разного цвета ».</a:t>
            </a:r>
            <a:endParaRPr lang="ru-RU" sz="2400" dirty="0"/>
          </a:p>
        </p:txBody>
      </p:sp>
      <p:pic>
        <p:nvPicPr>
          <p:cNvPr id="16386" name="Picture 2" descr="C:\Users\HP\Desktop\IMG-20200830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5107200" cy="383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475656" y="1052736"/>
            <a:ext cx="6231258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развитие: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Разгадывание загадок,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развить чувство рифмы в стихах о цвете.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Речевые игры: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«Найди и назови», 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«Волшебный мешочек»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предметами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основных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и заучивание считалок, скороговорок,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пословиц и поговорок на данную тему.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\Desktop\кр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07704" y="548680"/>
            <a:ext cx="542360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Дети, воспитатели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родители.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проекта: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групповой.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реализации проекта: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месяца (июнь-август).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47664" y="476672"/>
            <a:ext cx="6513322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 – коммуникативное развитие: 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водой: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«Вылови  шарик, какой назову».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Труд: Мытье  игрушек  разного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с кубиками разного цвета.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 со смешиванием красок.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Дидактические, сюжетно – ролевые игры.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закрепление цветов: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 красные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цветочки»,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«Выложи синюю дорожку»,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«Солнышко», «Найди свое место»,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 фигуры зеленого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«Цветные ленточки»,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«Весёлые бусы»,«Цветные чашечки и блюдца»,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«Подбери по цвету ложки».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11959" y="3061995"/>
            <a:ext cx="18473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HP\Desktop\IMG-501283f9e034c3814bb4db86c3650a0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24744"/>
            <a:ext cx="3699000" cy="493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412776"/>
            <a:ext cx="2813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кубиками разного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цвета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11959" y="3061995"/>
            <a:ext cx="18473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764704"/>
            <a:ext cx="2813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кубиками разного 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цвета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11266" name="Picture 2" descr="C:\Users\HP\Desktop\20200828_085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54781" y="2858187"/>
            <a:ext cx="3106453" cy="3528000"/>
          </a:xfrm>
          <a:prstGeom prst="rect">
            <a:avLst/>
          </a:prstGeom>
          <a:noFill/>
        </p:spPr>
      </p:pic>
      <p:pic>
        <p:nvPicPr>
          <p:cNvPr id="11267" name="Picture 3" descr="C:\Users\HP\Desktop\20200828_085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78808" y="1753640"/>
            <a:ext cx="3057600" cy="352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11959" y="3061995"/>
            <a:ext cx="18473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HP\Desktop\IMG-4558c817d0666557e80d0194e4b0887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6480000" cy="486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77522" y="764704"/>
            <a:ext cx="681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закрепление цветов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«Цветные ленточки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11111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11959" y="3061995"/>
            <a:ext cx="18473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HP\Desktop\20200828_09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71600" y="1556792"/>
            <a:ext cx="7296000" cy="4104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19872" y="836712"/>
            <a:ext cx="2330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«Весёлые бусы»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11959" y="3061995"/>
            <a:ext cx="18473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2204864"/>
            <a:ext cx="2330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«Весёлые бусы»</a:t>
            </a:r>
            <a:endParaRPr lang="ru-RU" sz="2400" dirty="0"/>
          </a:p>
        </p:txBody>
      </p:sp>
      <p:pic>
        <p:nvPicPr>
          <p:cNvPr id="7170" name="Picture 2" descr="C:\Users\HP\Desktop\20200828_091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93976" y="1854696"/>
            <a:ext cx="5312000" cy="29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11959" y="3061995"/>
            <a:ext cx="18473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196752"/>
            <a:ext cx="15876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«Чашечки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блюдца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жёлтого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вета»</a:t>
            </a:r>
            <a:endParaRPr lang="ru-RU" sz="2400" dirty="0"/>
          </a:p>
        </p:txBody>
      </p:sp>
      <p:pic>
        <p:nvPicPr>
          <p:cNvPr id="10242" name="Picture 2" descr="C:\Users\HP\Desktop\20200827_161937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10448" y="1418144"/>
            <a:ext cx="4690800" cy="41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11959" y="3061995"/>
            <a:ext cx="18473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692696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«Ёжики»</a:t>
            </a:r>
            <a:endParaRPr lang="ru-RU" sz="2400" dirty="0"/>
          </a:p>
        </p:txBody>
      </p:sp>
      <p:pic>
        <p:nvPicPr>
          <p:cNvPr id="13314" name="Picture 2" descr="C:\Users\HP\Desktop\20200824_092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20253" y="948299"/>
            <a:ext cx="4723077" cy="53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11959" y="3061995"/>
            <a:ext cx="18473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692696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«Мозаика»</a:t>
            </a:r>
            <a:endParaRPr lang="ru-RU" sz="2400" dirty="0"/>
          </a:p>
        </p:txBody>
      </p:sp>
      <p:pic>
        <p:nvPicPr>
          <p:cNvPr id="14338" name="Picture 2" descr="C:\Users\HP\Desktop\20200825_160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89343" y="1866071"/>
            <a:ext cx="5364000" cy="301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11959" y="3061995"/>
            <a:ext cx="18473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692696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«Выложи сам»</a:t>
            </a:r>
            <a:endParaRPr lang="ru-RU" sz="2400" dirty="0"/>
          </a:p>
        </p:txBody>
      </p:sp>
      <p:pic>
        <p:nvPicPr>
          <p:cNvPr id="15362" name="Picture 2" descr="C:\Users\HP\Desktop\IMG-20200825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836712"/>
            <a:ext cx="4077000" cy="543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:\Users\HP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10527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знания детей в названии 4 цветов у детей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красный, синий, зеленый, желтый) в окружающей среде.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711959" y="3061995"/>
            <a:ext cx="18473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620688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зелёного </a:t>
            </a: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цвета…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400" dirty="0"/>
          </a:p>
        </p:txBody>
      </p:sp>
      <p:pic>
        <p:nvPicPr>
          <p:cNvPr id="17410" name="Picture 2" descr="C:\Users\HP\Desktop\IMG-20200830-WA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3744900" cy="499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43608" y="683404"/>
            <a:ext cx="6982231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развитие: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зарядка с предметами разного цвета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(шариками, кеглями, обручами).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 беговые игры: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«Солнышко и дождик»» (на прогулке),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«Автомобиль и воробышки», «У медведя во бору»,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«Мой веселый звонкий мяч», Бездомный заяц»,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Сердитый пёс», « Воронята».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гимнастика: «Зайка»,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«Кошки - мышки», «Кто где?»,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«Пальчики - мальчики» и другие.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Презентация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фото отчётом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42358" y="3084061"/>
            <a:ext cx="184731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HP\Desktop\20200828_085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043608" y="1988840"/>
            <a:ext cx="7168000" cy="403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5693" y="836712"/>
            <a:ext cx="63317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зарядка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предметами разного цвета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кеглями) 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42358" y="3084061"/>
            <a:ext cx="184731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5679" y="836712"/>
            <a:ext cx="4031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«Мой веселый звонкий мяч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HP\Desktop\20200827_173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63688" y="1484784"/>
            <a:ext cx="5889600" cy="445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42358" y="3084061"/>
            <a:ext cx="184731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412776"/>
            <a:ext cx="706565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были созданы условия,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обеспечивающие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эффективное закрепление знаний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сенсорного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восприятия;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повысился уровень знаний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сенсорному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19672" y="692696"/>
            <a:ext cx="5971635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 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в нахождении предметов 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заданного цвета вокруг себя.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Упражнять в умении рассказывать о цвете.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 группировать предметы 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заданным признакам.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умения видеть характерные 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 предметов, воображение.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 цветовое восприятие, 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внимание, наблюдательность, 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знания о материалах, 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которых состоят предметы.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9929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99592" y="1196752"/>
            <a:ext cx="7506221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 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 признаком предмета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ребёнка – дошкольника является цвет.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воздействует на эмоциональную сферу ребенка,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участвует в процессе художественной деятельности,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формирует художественный вкус.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цветом помогает ему полнее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тоньше воспринимать предметы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явления окружающего мира,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 наблюдение,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мышление, обогащает речь.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43608" y="1484784"/>
            <a:ext cx="7062831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темы: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разнообразных дидактических игр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учатся выделять цвет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предметов,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сравнивать предметы по цвету, 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группировать их по сходству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цвете.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эти действия развивают и закрепляют знания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представления детей о цвете,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способствуют формированию чувства цвета.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18"/>
            <a:ext cx="9143999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47664" y="1660158"/>
            <a:ext cx="6232284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 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повысить уровень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сенсорного развития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раннего возраста.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 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правильно различают и называют цвета.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03648" y="1196752"/>
            <a:ext cx="6169766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 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темы 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 цветов в течении учебного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Формулировка цели и определение задач.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материалов по теме 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плана основного  этапа 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«Цветные фантазии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P\Desktop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331640" y="764704"/>
            <a:ext cx="6167201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этап: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данном этапе проводилась 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вся практическая работа,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получения качественного результата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данного проекта. А именно: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 с детьми, отгадывание загадок;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иллюстраций, открыток,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 на данную тему;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литературы,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речевые игры;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дидактических,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 – ролевых игр,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подвижных, беговых и пальчиковых игр;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266</Words>
  <Application>Microsoft Office PowerPoint</Application>
  <PresentationFormat>Экран (4:3)</PresentationFormat>
  <Paragraphs>207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41</cp:revision>
  <dcterms:created xsi:type="dcterms:W3CDTF">2020-08-26T18:16:19Z</dcterms:created>
  <dcterms:modified xsi:type="dcterms:W3CDTF">2020-08-30T17:33:03Z</dcterms:modified>
</cp:coreProperties>
</file>