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62" r:id="rId3"/>
    <p:sldId id="261" r:id="rId4"/>
    <p:sldId id="267" r:id="rId5"/>
    <p:sldId id="277" r:id="rId6"/>
    <p:sldId id="263" r:id="rId7"/>
    <p:sldId id="279" r:id="rId8"/>
    <p:sldId id="278" r:id="rId9"/>
    <p:sldId id="283" r:id="rId10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694" autoAdjust="0"/>
  </p:normalViewPr>
  <p:slideViewPr>
    <p:cSldViewPr>
      <p:cViewPr varScale="1">
        <p:scale>
          <a:sx n="84" d="100"/>
          <a:sy n="84" d="100"/>
        </p:scale>
        <p:origin x="57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6A91-8327-422F-B092-8EFFC84913A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33D-003E-4BFE-B66A-60E30492EB1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6A91-8327-422F-B092-8EFFC84913A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33D-003E-4BFE-B66A-60E30492E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6A91-8327-422F-B092-8EFFC84913A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33D-003E-4BFE-B66A-60E30492E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6A91-8327-422F-B092-8EFFC84913A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33D-003E-4BFE-B66A-60E30492EB1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6A91-8327-422F-B092-8EFFC84913A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33D-003E-4BFE-B66A-60E30492E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6A91-8327-422F-B092-8EFFC84913A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33D-003E-4BFE-B66A-60E30492EB1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6A91-8327-422F-B092-8EFFC84913A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33D-003E-4BFE-B66A-60E30492EB1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6A91-8327-422F-B092-8EFFC84913A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33D-003E-4BFE-B66A-60E30492E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6A91-8327-422F-B092-8EFFC84913A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33D-003E-4BFE-B66A-60E30492E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6A91-8327-422F-B092-8EFFC84913A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33D-003E-4BFE-B66A-60E30492EB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6A91-8327-422F-B092-8EFFC84913A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E33D-003E-4BFE-B66A-60E30492EB1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106A91-8327-422F-B092-8EFFC84913A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D32E33D-003E-4BFE-B66A-60E30492EB1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6000">
    <p:wip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67744" y="476672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МБДО</a:t>
            </a:r>
            <a:r>
              <a:rPr lang="ru-RU" sz="2800" b="1" dirty="0"/>
              <a:t>У</a:t>
            </a:r>
            <a:r>
              <a:rPr lang="ru-RU" sz="2800" b="1" dirty="0" smtClean="0"/>
              <a:t> </a:t>
            </a:r>
            <a:r>
              <a:rPr lang="ru-RU" sz="2800" b="1" dirty="0"/>
              <a:t>детский сад № 202</a:t>
            </a:r>
          </a:p>
        </p:txBody>
      </p:sp>
      <p:pic>
        <p:nvPicPr>
          <p:cNvPr id="8" name="Песни про осень — Оснь-раскрасавица (www.mixmuz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8676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97805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9692" y="1844824"/>
            <a:ext cx="59766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 Black" pitchFamily="34" charset="0"/>
              </a:rPr>
              <a:t>Творческие работы  детей и родителей из овощей и </a:t>
            </a: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</a:rPr>
              <a:t>фруктов </a:t>
            </a:r>
            <a:r>
              <a:rPr lang="ru-RU" sz="2800" b="1" i="1" dirty="0">
                <a:solidFill>
                  <a:srgbClr val="002060"/>
                </a:solidFill>
                <a:latin typeface="Arial Black" pitchFamily="34" charset="0"/>
              </a:rPr>
              <a:t>и природного материала на тему «Осенние фантазии».</a:t>
            </a:r>
          </a:p>
          <a:p>
            <a:pPr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5102790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Arial Black" pitchFamily="34" charset="0"/>
              </a:rPr>
              <a:t>Воспитатель </a:t>
            </a:r>
            <a:r>
              <a:rPr lang="ru-RU" sz="2400" b="1" i="1" dirty="0" err="1" smtClean="0">
                <a:solidFill>
                  <a:srgbClr val="002060"/>
                </a:solidFill>
                <a:latin typeface="Arial Black" pitchFamily="34" charset="0"/>
              </a:rPr>
              <a:t>Смущенко</a:t>
            </a:r>
            <a:r>
              <a:rPr lang="ru-RU" sz="2400" b="1" i="1" dirty="0" smtClean="0">
                <a:solidFill>
                  <a:srgbClr val="002060"/>
                </a:solidFill>
                <a:latin typeface="Arial Black" pitchFamily="34" charset="0"/>
              </a:rPr>
              <a:t> Н.В.</a:t>
            </a:r>
            <a:endParaRPr lang="ru-RU" sz="2400" b="1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188640"/>
            <a:ext cx="50405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Мы наделаем игрушек: </a:t>
            </a:r>
            <a:endParaRPr lang="ru-RU" sz="2400" b="1" i="1" dirty="0" smtClean="0"/>
          </a:p>
          <a:p>
            <a:pPr algn="ctr"/>
            <a:r>
              <a:rPr lang="ru-RU" sz="2400" b="1" i="1" dirty="0" smtClean="0"/>
              <a:t>Птиц</a:t>
            </a:r>
            <a:r>
              <a:rPr lang="ru-RU" sz="2400" b="1" i="1" dirty="0"/>
              <a:t>, букашек и зверюшек,</a:t>
            </a:r>
          </a:p>
          <a:p>
            <a:pPr algn="ctr"/>
            <a:r>
              <a:rPr lang="ru-RU" sz="2400" b="1" i="1" dirty="0"/>
              <a:t>Если честно говорить,</a:t>
            </a:r>
          </a:p>
          <a:p>
            <a:pPr algn="ctr"/>
            <a:r>
              <a:rPr lang="ru-RU" sz="2400" b="1" i="1" dirty="0"/>
              <a:t>Очень любим мастерить!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9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39604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Из кусочков пластилина,</a:t>
            </a:r>
          </a:p>
          <a:p>
            <a:r>
              <a:rPr lang="ru-RU" sz="2400" b="1" dirty="0" smtClean="0"/>
              <a:t>Камешков и шишек Сделали мы ловко</a:t>
            </a:r>
          </a:p>
          <a:p>
            <a:r>
              <a:rPr lang="ru-RU" sz="2400" b="1" dirty="0" smtClean="0"/>
              <a:t>Котиков и мышек.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7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9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:dissolve/>
      </p:transition>
    </mc:Choice>
    <mc:Fallback xmlns="">
      <p:transition spd="slow" advClick="0" advTm="6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3" y="0"/>
            <a:ext cx="5148065" cy="3861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9144000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55977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02454"/>
      </p:ext>
    </p:extLst>
  </p:cSld>
  <p:clrMapOvr>
    <a:masterClrMapping/>
  </p:clrMapOvr>
  <p:transition spd="slow" advClick="0" advTm="6000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770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43408"/>
            <a:ext cx="5027902" cy="7101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243408"/>
            <a:ext cx="4283968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260648"/>
            <a:ext cx="56886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Мы друг другу улыбнемся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Крепко за руки возьмемся.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И давайте на прощанье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Всем дадим мы обещанье: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Будем с </a:t>
            </a: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фруктами дружить</a:t>
            </a:r>
            <a:endParaRPr lang="ru-RU" sz="2000" b="1" dirty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Будем овощи любить,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Чтоб здоровенькими быть!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300</TotalTime>
  <Words>59</Words>
  <Application>Microsoft Office PowerPoint</Application>
  <PresentationFormat>Экран (4:3)</PresentationFormat>
  <Paragraphs>17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Georgia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50</cp:revision>
  <dcterms:created xsi:type="dcterms:W3CDTF">2019-10-03T09:28:01Z</dcterms:created>
  <dcterms:modified xsi:type="dcterms:W3CDTF">2020-09-06T06:12:58Z</dcterms:modified>
</cp:coreProperties>
</file>