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31776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ПРЕЗЕНТАЦИЯ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ДЛЯ ДЕТЕЙ ПОДГОТОВИТЕЛЬНОЙ К ШКОЛЕ ГРУППЫ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«ДЕТИ ИГРАЮТ В БУКВЫ».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Составила учитель-логопед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Бойко Елена Евгеньевна.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узнай буквы прочитай слова\x_c02866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84" t="41218" r="16910" b="34013"/>
          <a:stretch/>
        </p:blipFill>
        <p:spPr bwMode="auto">
          <a:xfrm>
            <a:off x="4283969" y="1916832"/>
            <a:ext cx="4860032" cy="2677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узнай буквы прочитай слова\x_c02866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10037" r="11163" b="62085"/>
          <a:stretch/>
        </p:blipFill>
        <p:spPr bwMode="auto">
          <a:xfrm>
            <a:off x="-35024" y="0"/>
            <a:ext cx="4751040" cy="230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узнай буквы прочитай слова\x_c02866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72" t="68333" r="11881" b="9243"/>
          <a:stretch/>
        </p:blipFill>
        <p:spPr bwMode="auto">
          <a:xfrm>
            <a:off x="0" y="4221088"/>
            <a:ext cx="4716016" cy="2432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41767"/>
            <a:ext cx="12382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14017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93" y="4721266"/>
            <a:ext cx="16224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ниги\zhurnal_konfetka(3)\Новая папка\узнай буквы прочитай слова\x_1cc507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6" t="4363" r="8211" b="9056"/>
          <a:stretch/>
        </p:blipFill>
        <p:spPr bwMode="auto">
          <a:xfrm>
            <a:off x="1475656" y="260649"/>
            <a:ext cx="5832648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7" y="2348880"/>
            <a:ext cx="12382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3096"/>
            <a:ext cx="14017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5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ниги\zhurnal_konfetka(3)\Новая папка\узнай буквы прочитай слова\x_2f4380a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0" r="8561" b="7575"/>
          <a:stretch/>
        </p:blipFill>
        <p:spPr bwMode="auto">
          <a:xfrm>
            <a:off x="1403648" y="260648"/>
            <a:ext cx="6336704" cy="6197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Анимашки\Буквы\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Анимашки\Буквы\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77489"/>
            <a:ext cx="1323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узнай буквы прочитай слова\x_9d59c03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89" r="9796" b="6605"/>
          <a:stretch/>
        </p:blipFill>
        <p:spPr bwMode="auto">
          <a:xfrm>
            <a:off x="1547664" y="260648"/>
            <a:ext cx="6264696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03114" y="2394759"/>
            <a:ext cx="16891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308304" y="2910680"/>
            <a:ext cx="1689100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4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узнай буквы прочитай слова\x_24f2b8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091" r="6171" b="6515"/>
          <a:stretch/>
        </p:blipFill>
        <p:spPr bwMode="auto">
          <a:xfrm>
            <a:off x="1043608" y="188640"/>
            <a:ext cx="6912768" cy="6349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8" t="-3487" r="64674" b="49315"/>
          <a:stretch/>
        </p:blipFill>
        <p:spPr bwMode="auto">
          <a:xfrm>
            <a:off x="13555" y="-14242"/>
            <a:ext cx="1275215" cy="154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06332"/>
            <a:ext cx="13541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узнай буквы прочитай слова\x_46b1de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1" t="7513" r="6810" b="7919"/>
          <a:stretch/>
        </p:blipFill>
        <p:spPr bwMode="auto">
          <a:xfrm>
            <a:off x="1403648" y="404664"/>
            <a:ext cx="5976664" cy="5992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3" y="404664"/>
            <a:ext cx="14017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12382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узнай буквы прочитай слова\x_f59dc3a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" t="4091" r="5245" b="9848"/>
          <a:stretch/>
        </p:blipFill>
        <p:spPr bwMode="auto">
          <a:xfrm>
            <a:off x="755576" y="188640"/>
            <a:ext cx="7483539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Анимашки\Буквы\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8" y="2636912"/>
            <a:ext cx="1323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36" y="908720"/>
            <a:ext cx="16224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узнай буквы прочитай слова\x_63ce5b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75" t="5909" r="6804" b="6818"/>
          <a:stretch/>
        </p:blipFill>
        <p:spPr bwMode="auto">
          <a:xfrm>
            <a:off x="611560" y="404664"/>
            <a:ext cx="7632848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3" y="260646"/>
            <a:ext cx="13541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53" y="5229200"/>
            <a:ext cx="14017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2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узнай буквы прочитай слова\x_58aec5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6" t="6819" r="4350" b="8333"/>
          <a:stretch/>
        </p:blipFill>
        <p:spPr bwMode="auto">
          <a:xfrm>
            <a:off x="755576" y="223276"/>
            <a:ext cx="7488832" cy="6178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276"/>
            <a:ext cx="12382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95" y="5157192"/>
            <a:ext cx="16224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0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2020-08-18T04:14:33Z</dcterms:created>
  <dcterms:modified xsi:type="dcterms:W3CDTF">2020-08-18T09:49:09Z</dcterms:modified>
</cp:coreProperties>
</file>