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6" r:id="rId6"/>
    <p:sldId id="267" r:id="rId7"/>
    <p:sldId id="260" r:id="rId8"/>
    <p:sldId id="261" r:id="rId9"/>
    <p:sldId id="263" r:id="rId10"/>
    <p:sldId id="268" r:id="rId11"/>
    <p:sldId id="265" r:id="rId12"/>
  </p:sldIdLst>
  <p:sldSz cx="9144000" cy="5143500" type="screen16x9"/>
  <p:notesSz cx="6858000" cy="9144000"/>
  <p:embeddedFontLst>
    <p:embeddedFont>
      <p:font typeface="Maven Pro" charset="0"/>
      <p:regular r:id="rId14"/>
      <p:bold r:id="rId15"/>
    </p:embeddedFont>
    <p:embeddedFont>
      <p:font typeface="Nunito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86" y="-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5477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3157f57bc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3157f57bc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3157f57bc_0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3157f57bc_0_1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3157f57bc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3157f57bc_0_1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63157f57bc_0_1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63157f57bc_0_1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3157f57bc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3157f57bc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63157f57bc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63157f57bc_0_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3157f57bc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3157f57bc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3157f57bc_0_1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3157f57bc_0_1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-890649"/>
            <a:ext cx="9274629" cy="618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4196592" y="-242938"/>
            <a:ext cx="4947408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Быть или не быть?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Пить или не пить?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947408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Выполнил: Парфенов Владимир Олегович, </a:t>
            </a:r>
            <a:endParaRPr lang="ru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ru" dirty="0" smtClean="0">
                <a:latin typeface="Times New Roman"/>
                <a:ea typeface="Times New Roman"/>
                <a:cs typeface="Times New Roman"/>
                <a:sym typeface="Times New Roman"/>
              </a:rPr>
              <a:t>ченик </a:t>
            </a:r>
            <a:r>
              <a:rPr lang="ru" dirty="0" smtClean="0">
                <a:latin typeface="Times New Roman"/>
                <a:ea typeface="Times New Roman"/>
                <a:cs typeface="Times New Roman"/>
                <a:sym typeface="Times New Roman"/>
              </a:rPr>
              <a:t>8 В класса,  </a:t>
            </a: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МБОУ СОШ Гимназия №3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Руководитель: Юшкевич </a:t>
            </a:r>
            <a:r>
              <a:rPr lang="ru" dirty="0" smtClean="0">
                <a:latin typeface="Times New Roman"/>
                <a:ea typeface="Times New Roman"/>
                <a:cs typeface="Times New Roman"/>
                <a:sym typeface="Times New Roman"/>
              </a:rPr>
              <a:t>Т.И.  </a:t>
            </a: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учитель биологии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69" y="1801964"/>
            <a:ext cx="2968831" cy="349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-522514"/>
            <a:ext cx="3835730" cy="243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0645"/>
            <a:ext cx="9239431" cy="607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3" name="Google Shape;313;p19"/>
          <p:cNvSpPr txBox="1">
            <a:spLocks noGrp="1"/>
          </p:cNvSpPr>
          <p:nvPr>
            <p:ph type="title"/>
          </p:nvPr>
        </p:nvSpPr>
        <p:spPr>
          <a:xfrm>
            <a:off x="1827572" y="-387077"/>
            <a:ext cx="7030500" cy="6127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bg2">
                    <a:lumMod val="50000"/>
                  </a:schemeClr>
                </a:solidFill>
              </a:rPr>
              <a:t>Рекомендации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4" name="Google Shape;314;p19"/>
          <p:cNvSpPr txBox="1">
            <a:spLocks noGrp="1"/>
          </p:cNvSpPr>
          <p:nvPr>
            <p:ph type="body" idx="1"/>
          </p:nvPr>
        </p:nvSpPr>
        <p:spPr>
          <a:xfrm>
            <a:off x="1246909" y="118119"/>
            <a:ext cx="7897091" cy="3356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поддержания своего здоровья и тела в тонусе выпивайте не менее 2 литров питьевой воды</a:t>
            </a:r>
            <a:r>
              <a:rPr lang="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endParaRPr sz="2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основе практической работы мы выяснили, что вода из под </a:t>
            </a:r>
            <a:r>
              <a:rPr lang="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крана в г. Иркутске, соответствует нормам РФ, </a:t>
            </a:r>
            <a:r>
              <a:rPr lang="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полностью пригодна для </a:t>
            </a:r>
            <a:r>
              <a:rPr lang="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питья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endParaRPr sz="2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вы в незнакомом месте или не знаете какого качества вода,произведите ее кипячение, так вы улучшите ее качества и организм усвоит ее лучше.</a:t>
            </a:r>
            <a:endParaRPr sz="2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064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" name="Google Shape;332;p22"/>
          <p:cNvSpPr txBox="1">
            <a:spLocks noGrp="1"/>
          </p:cNvSpPr>
          <p:nvPr>
            <p:ph type="body" idx="1"/>
          </p:nvPr>
        </p:nvSpPr>
        <p:spPr>
          <a:xfrm>
            <a:off x="2113500" y="311276"/>
            <a:ext cx="7030500" cy="24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000" dirty="0"/>
              <a:t>Спасибо за внимание!</a:t>
            </a:r>
            <a:endParaRPr sz="3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58"/>
            <a:ext cx="9144000" cy="52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" name="Google Shape;284;p14"/>
          <p:cNvSpPr txBox="1">
            <a:spLocks noGrp="1"/>
          </p:cNvSpPr>
          <p:nvPr>
            <p:ph type="body" idx="4294967295"/>
          </p:nvPr>
        </p:nvSpPr>
        <p:spPr>
          <a:xfrm>
            <a:off x="142505" y="0"/>
            <a:ext cx="9001496" cy="4532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 исследования: </a:t>
            </a: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качество бутилированной питьевой </a:t>
            </a:r>
            <a:r>
              <a:rPr lang="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воды.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" sz="18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 </a:t>
            </a:r>
            <a:r>
              <a:rPr lang="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исследования: </a:t>
            </a: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питьевая вода.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lang="ru" sz="18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</a:t>
            </a:r>
            <a:r>
              <a:rPr lang="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работы: </a:t>
            </a: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исследование качества питьевой воды нашего региона, выпускаемой местными производителями с использованием символики озера Байкал. 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lang="ru" sz="18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</a:t>
            </a:r>
            <a:r>
              <a:rPr lang="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антропогенное воздействие на озеро Байкал не может не сказываться на качестве воды. Реклама производителей и позиционирование качества продаваемой продукции с чистотой воды озера Байкал нуждаются в подтверждении.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lang="ru" sz="18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 </a:t>
            </a:r>
            <a:r>
              <a:rPr lang="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моей работы:</a:t>
            </a:r>
            <a:endParaRPr sz="18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источников информации о качестве питьевой воды из озера </a:t>
            </a:r>
            <a:r>
              <a:rPr lang="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Байкал</a:t>
            </a: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воздействия ее на организм человека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Формулирование и оформление выводов  о соответствии указанной информации на этикетках с результатами моих исследований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7"/>
            <a:ext cx="9253079" cy="510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" name="Google Shape;290;p15"/>
          <p:cNvSpPr txBox="1">
            <a:spLocks noGrp="1"/>
          </p:cNvSpPr>
          <p:nvPr>
            <p:ph type="body" idx="1"/>
          </p:nvPr>
        </p:nvSpPr>
        <p:spPr>
          <a:xfrm>
            <a:off x="2315688" y="0"/>
            <a:ext cx="6635146" cy="50470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20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Задачи: п</a:t>
            </a:r>
            <a:r>
              <a:rPr lang="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одбор </a:t>
            </a:r>
            <a:r>
              <a:rPr lang="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методики и проведение исследований образцов бутилированной питьевой воды для выяснения соответствия указанной на этикетках </a:t>
            </a:r>
            <a:r>
              <a:rPr lang="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информации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lang="ru" sz="2000" b="1" dirty="0" smtClean="0">
              <a:solidFill>
                <a:schemeClr val="bg2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20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Гипотеза</a:t>
            </a:r>
            <a:r>
              <a:rPr lang="ru" sz="2000" b="1" dirty="0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" sz="20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допустим, что питьевая вода не достаточно качественная, тогда я смогу определить недобросовестных </a:t>
            </a:r>
            <a:r>
              <a:rPr lang="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производителей.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lang="ru" sz="2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исследования : а</a:t>
            </a:r>
            <a:r>
              <a:rPr lang="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нализ </a:t>
            </a:r>
            <a:r>
              <a:rPr lang="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литературы из открытых источников </a:t>
            </a:r>
            <a:r>
              <a:rPr lang="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Интернета, проведение </a:t>
            </a:r>
            <a:r>
              <a:rPr lang="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общепринятым методикам исследование физических и химических свойств </a:t>
            </a:r>
            <a:r>
              <a:rPr lang="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воды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098" y="14957"/>
            <a:ext cx="2101432" cy="131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" y="3093851"/>
            <a:ext cx="2147274" cy="202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" name="Google Shape;296;p16"/>
          <p:cNvSpPr txBox="1">
            <a:spLocks noGrp="1"/>
          </p:cNvSpPr>
          <p:nvPr>
            <p:ph type="body" idx="1"/>
          </p:nvPr>
        </p:nvSpPr>
        <p:spPr>
          <a:xfrm>
            <a:off x="190005" y="665018"/>
            <a:ext cx="8829685" cy="4227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Озеро Байкал – это резервуар чистейшей пресной воды и природная фабрика по производству уникальной по своей чистоте и составу воды. </a:t>
            </a:r>
            <a:endParaRPr lang="ru" sz="20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" sz="20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Свойства байкальской воды уникальны</a:t>
            </a:r>
            <a:r>
              <a:rPr lang="ru" sz="20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ru" sz="20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" sz="20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ней очень мало растворенных и взвешенных минеральных веществ, </a:t>
            </a:r>
            <a:endParaRPr lang="ru" sz="2000" dirty="0" smtClean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ru" sz="20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отсутствуют </a:t>
            </a:r>
            <a:r>
              <a:rPr lang="ru" sz="20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токсичные органические соединения и тяжелые металлы</a:t>
            </a:r>
            <a:r>
              <a:rPr lang="ru" sz="20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ru" sz="20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0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необходимом количестве содержатся все важнейшие биогенные микро и макроэлементы, много кислорода</a:t>
            </a:r>
            <a:r>
              <a:rPr lang="ru" sz="20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" y="-23101"/>
            <a:ext cx="4208692" cy="257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" y="2553194"/>
            <a:ext cx="4208691" cy="257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615" y="2553195"/>
            <a:ext cx="4916385" cy="259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616" y="1669"/>
            <a:ext cx="4916385" cy="25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13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4254"/>
            <a:ext cx="4180114" cy="247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2674563"/>
            <a:ext cx="4963887" cy="24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5029" y="120017"/>
            <a:ext cx="72676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Возрастающая </a:t>
            </a:r>
            <a:r>
              <a:rPr lang="ru-RU" sz="2000" dirty="0"/>
              <a:t>антропогенная нагрузка на озеро Байкал и на прилегающие территории усиливает </a:t>
            </a:r>
            <a:r>
              <a:rPr lang="ru-RU" sz="2000" dirty="0" smtClean="0"/>
              <a:t>нерешенные </a:t>
            </a:r>
            <a:r>
              <a:rPr lang="ru-RU" sz="2000" dirty="0"/>
              <a:t>проблемы «исторического прошлого освоения Байкальских даров природы» и требует участия общественности в сохранении уникальности самой территории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Быть </a:t>
            </a:r>
            <a:r>
              <a:rPr lang="ru-RU" sz="2000" dirty="0"/>
              <a:t>или не быть озеру Байкал природным источником чистой питьевой воды? Это зависит от нас. </a:t>
            </a:r>
          </a:p>
        </p:txBody>
      </p:sp>
    </p:spTree>
    <p:extLst>
      <p:ext uri="{BB962C8B-B14F-4D97-AF65-F5344CB8AC3E}">
        <p14:creationId xmlns:p14="http://schemas.microsoft.com/office/powerpoint/2010/main" val="399107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004"/>
            <a:ext cx="9144000" cy="520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" name="Google Shape;302;p17"/>
          <p:cNvSpPr txBox="1">
            <a:spLocks noGrp="1"/>
          </p:cNvSpPr>
          <p:nvPr>
            <p:ph type="body" idx="1"/>
          </p:nvPr>
        </p:nvSpPr>
        <p:spPr>
          <a:xfrm>
            <a:off x="403761" y="0"/>
            <a:ext cx="8633361" cy="5110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практической части работы мы будет сравнивать качество воды от разных производителей с символикой Байкала.</a:t>
            </a:r>
            <a:endParaRPr sz="1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lvl="0" indent="0" algn="l" rtl="0"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ru" sz="1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Ход работы</a:t>
            </a:r>
            <a:endParaRPr sz="1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ru" sz="1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Покупка нескольких образцов питьевой воды</a:t>
            </a:r>
            <a:endParaRPr sz="1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ru" sz="1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Помещение образцов в разные мензурки</a:t>
            </a:r>
            <a:endParaRPr sz="1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ru" sz="1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Использование приборов для определения </a:t>
            </a:r>
            <a:r>
              <a:rPr lang="ru" sz="18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показателей качества </a:t>
            </a:r>
            <a:r>
              <a:rPr lang="ru" sz="1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воды</a:t>
            </a:r>
            <a:endParaRPr sz="1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ru" sz="1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Получение результатов опытов в письменном виде </a:t>
            </a:r>
            <a:endParaRPr lang="ru" sz="1800" dirty="0" smtClean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ru" sz="18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Помещение </a:t>
            </a:r>
            <a:r>
              <a:rPr lang="ru" sz="1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результатов исследования образцов в таблицу для наглядного представления</a:t>
            </a:r>
            <a:endParaRPr sz="1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3147068"/>
            <a:ext cx="2992582" cy="199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34" y="106878"/>
            <a:ext cx="7813964" cy="478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053"/>
            <a:ext cx="21907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" name="Google Shape;319;p20"/>
          <p:cNvSpPr txBox="1">
            <a:spLocks noGrp="1"/>
          </p:cNvSpPr>
          <p:nvPr>
            <p:ph type="title"/>
          </p:nvPr>
        </p:nvSpPr>
        <p:spPr>
          <a:xfrm>
            <a:off x="1327551" y="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Выводы</a:t>
            </a:r>
            <a:endParaRPr dirty="0"/>
          </a:p>
        </p:txBody>
      </p:sp>
      <p:sp>
        <p:nvSpPr>
          <p:cNvPr id="320" name="Google Shape;320;p20"/>
          <p:cNvSpPr txBox="1">
            <a:spLocks noGrp="1"/>
          </p:cNvSpPr>
          <p:nvPr>
            <p:ph type="body" idx="1"/>
          </p:nvPr>
        </p:nvSpPr>
        <p:spPr>
          <a:xfrm>
            <a:off x="1710047" y="748145"/>
            <a:ext cx="7101443" cy="3783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Вода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всех производителей, представленных в эксперименте </a:t>
            </a: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питьевая, </a:t>
            </a: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Полученные данные показателя минерализация в основном соответствуют  данным, указанным на этикетке, </a:t>
            </a: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Производители не указывают на этикетках рН воды. Полученные данные некоторых образцов ниже значений природной байкальской воды </a:t>
            </a:r>
          </a:p>
          <a:p>
            <a:pPr marL="9398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Вода из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центрального водопровода г. Иркутска </a:t>
            </a: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показателям минерализации и рН аналогична воде из озера Байкал, т.е.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</a:t>
            </a: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вляется питьевой.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lang="ru" sz="14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6900" lvl="1" indent="0"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 </a:t>
            </a: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практической работы очень </a:t>
            </a:r>
            <a:r>
              <a:rPr lang="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радуют. Мы владеем чистой водой. П</a:t>
            </a:r>
            <a:r>
              <a:rPr lang="ru-RU" sz="14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росветительская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должна быть направлена на формирование гражданской позиции о необходимости охранять чистоту воды озера Байкал посредством сохранения всего комплекса уникальной природы всей территории.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518</Words>
  <Application>Microsoft Office PowerPoint</Application>
  <PresentationFormat>Экран (16:9)</PresentationFormat>
  <Paragraphs>53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Maven Pro</vt:lpstr>
      <vt:lpstr>Nunito</vt:lpstr>
      <vt:lpstr>Times New Roman</vt:lpstr>
      <vt:lpstr>Momentum</vt:lpstr>
      <vt:lpstr>Быть или не быть? Пить или не пить?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Рекомендации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Быть или не быть? Пить или не пить?</dc:title>
  <dc:creator>рз</dc:creator>
  <cp:lastModifiedBy>рз</cp:lastModifiedBy>
  <cp:revision>14</cp:revision>
  <dcterms:modified xsi:type="dcterms:W3CDTF">2019-10-12T01:37:31Z</dcterms:modified>
</cp:coreProperties>
</file>