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79" r:id="rId5"/>
    <p:sldId id="258" r:id="rId6"/>
    <p:sldId id="259" r:id="rId7"/>
    <p:sldId id="260" r:id="rId8"/>
    <p:sldId id="261" r:id="rId9"/>
    <p:sldId id="277" r:id="rId10"/>
    <p:sldId id="262" r:id="rId11"/>
    <p:sldId id="278" r:id="rId12"/>
    <p:sldId id="265" r:id="rId13"/>
    <p:sldId id="276" r:id="rId14"/>
    <p:sldId id="267" r:id="rId15"/>
    <p:sldId id="273" r:id="rId16"/>
    <p:sldId id="263" r:id="rId17"/>
    <p:sldId id="264" r:id="rId18"/>
    <p:sldId id="272" r:id="rId19"/>
    <p:sldId id="271" r:id="rId20"/>
    <p:sldId id="270" r:id="rId21"/>
    <p:sldId id="269" r:id="rId22"/>
    <p:sldId id="268" r:id="rId23"/>
    <p:sldId id="266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9B2E-AB62-4DAC-9051-DA8ABF582488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0240-85E9-4C58-B470-55DC8E2DB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60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9B2E-AB62-4DAC-9051-DA8ABF582488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0240-85E9-4C58-B470-55DC8E2DB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16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9B2E-AB62-4DAC-9051-DA8ABF582488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0240-85E9-4C58-B470-55DC8E2DB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9B2E-AB62-4DAC-9051-DA8ABF582488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0240-85E9-4C58-B470-55DC8E2DB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52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9B2E-AB62-4DAC-9051-DA8ABF582488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0240-85E9-4C58-B470-55DC8E2DB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421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9B2E-AB62-4DAC-9051-DA8ABF582488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0240-85E9-4C58-B470-55DC8E2DB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3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9B2E-AB62-4DAC-9051-DA8ABF582488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0240-85E9-4C58-B470-55DC8E2DB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09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9B2E-AB62-4DAC-9051-DA8ABF582488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0240-85E9-4C58-B470-55DC8E2DB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59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9B2E-AB62-4DAC-9051-DA8ABF582488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0240-85E9-4C58-B470-55DC8E2DB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25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9B2E-AB62-4DAC-9051-DA8ABF582488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0240-85E9-4C58-B470-55DC8E2DB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804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9B2E-AB62-4DAC-9051-DA8ABF582488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0240-85E9-4C58-B470-55DC8E2DB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11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69B2E-AB62-4DAC-9051-DA8ABF582488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20240-85E9-4C58-B470-55DC8E2DB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78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6064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227483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Серых перьев комок,</a:t>
            </a:r>
            <a:endParaRPr lang="ru-RU" sz="32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0"/>
            <a:r>
              <a:rPr lang="ru-RU" sz="3200" dirty="0">
                <a:solidFill>
                  <a:prstClr val="black"/>
                </a:solidFill>
                <a:latin typeface="Arial Black" panose="020B0A04020102020204" pitchFamily="34" charset="0"/>
              </a:rPr>
              <a:t>На </a:t>
            </a:r>
            <a:r>
              <a:rPr lang="ru-RU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морозе продрог.</a:t>
            </a:r>
            <a:endParaRPr lang="ru-RU" sz="32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0"/>
            <a:r>
              <a:rPr lang="ru-RU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Скачет по дорожке</a:t>
            </a:r>
            <a:endParaRPr lang="ru-RU" sz="32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0"/>
            <a:r>
              <a:rPr lang="ru-RU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Собирает крошки.</a:t>
            </a:r>
            <a:endParaRPr lang="ru-RU" sz="32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0" algn="r"/>
            <a:r>
              <a:rPr lang="ru-RU" sz="1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(воробей)</a:t>
            </a:r>
            <a:endParaRPr lang="ru-RU" sz="16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01300" y="1248386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Загадка</a:t>
            </a:r>
          </a:p>
        </p:txBody>
      </p:sp>
    </p:spTree>
    <p:extLst>
      <p:ext uri="{BB962C8B-B14F-4D97-AF65-F5344CB8AC3E}">
        <p14:creationId xmlns:p14="http://schemas.microsoft.com/office/powerpoint/2010/main" val="2717721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55" y="0"/>
            <a:ext cx="1225665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95" y="1321680"/>
            <a:ext cx="5539775" cy="393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9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7" y="0"/>
            <a:ext cx="1227512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50473" y="2690336"/>
            <a:ext cx="70935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Красногрудый, чернокрылый</a:t>
            </a:r>
          </a:p>
          <a:p>
            <a:r>
              <a:rPr lang="ru-RU" sz="3200" dirty="0" smtClean="0">
                <a:latin typeface="Arial Black" panose="020B0A04020102020204" pitchFamily="34" charset="0"/>
              </a:rPr>
              <a:t>Любит зернышки клевать</a:t>
            </a:r>
          </a:p>
          <a:p>
            <a:r>
              <a:rPr lang="ru-RU" sz="3200" dirty="0" smtClean="0">
                <a:latin typeface="Arial Black" panose="020B0A04020102020204" pitchFamily="34" charset="0"/>
              </a:rPr>
              <a:t>С первым снегом на рябине</a:t>
            </a:r>
          </a:p>
          <a:p>
            <a:r>
              <a:rPr lang="ru-RU" sz="3200" dirty="0" smtClean="0">
                <a:latin typeface="Arial Black" panose="020B0A04020102020204" pitchFamily="34" charset="0"/>
              </a:rPr>
              <a:t>Он появится опять</a:t>
            </a:r>
          </a:p>
          <a:p>
            <a:r>
              <a:rPr lang="ru-RU" sz="3200" dirty="0">
                <a:latin typeface="Arial Black" panose="020B0A04020102020204" pitchFamily="34" charset="0"/>
              </a:rPr>
              <a:t> </a:t>
            </a:r>
            <a:r>
              <a:rPr lang="ru-RU" sz="3200" dirty="0" smtClean="0">
                <a:latin typeface="Arial Black" panose="020B0A04020102020204" pitchFamily="34" charset="0"/>
              </a:rPr>
              <a:t>                                </a:t>
            </a:r>
            <a:r>
              <a:rPr lang="ru-RU" sz="1600" dirty="0" smtClean="0">
                <a:latin typeface="Arial Black" panose="020B0A04020102020204" pitchFamily="34" charset="0"/>
              </a:rPr>
              <a:t>(снегирь).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3145" y="149419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Загадка</a:t>
            </a:r>
          </a:p>
        </p:txBody>
      </p:sp>
    </p:spTree>
    <p:extLst>
      <p:ext uri="{BB962C8B-B14F-4D97-AF65-F5344CB8AC3E}">
        <p14:creationId xmlns:p14="http://schemas.microsoft.com/office/powerpoint/2010/main" val="4191965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7" y="0"/>
            <a:ext cx="1227512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027" y="1431636"/>
            <a:ext cx="5679209" cy="378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91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64" y="0"/>
            <a:ext cx="1227512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7999" y="2356040"/>
            <a:ext cx="6096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latin typeface="Arial Black" panose="020B0A04020102020204" pitchFamily="34" charset="0"/>
                <a:cs typeface="Arial" panose="020B0604020202020204" pitchFamily="34" charset="0"/>
              </a:rPr>
              <a:t>Сильная, большая птица</a:t>
            </a:r>
          </a:p>
          <a:p>
            <a:r>
              <a:rPr lang="ru-RU" sz="3200" b="1" dirty="0">
                <a:latin typeface="Arial Black" panose="020B0A04020102020204" pitchFamily="34" charset="0"/>
                <a:cs typeface="Arial" panose="020B0604020202020204" pitchFamily="34" charset="0"/>
              </a:rPr>
              <a:t>Даже кошки не боится!..</a:t>
            </a:r>
          </a:p>
          <a:p>
            <a:r>
              <a:rPr lang="ru-RU" sz="3200" b="1" dirty="0">
                <a:latin typeface="Arial Black" panose="020B0A04020102020204" pitchFamily="34" charset="0"/>
                <a:cs typeface="Arial" panose="020B0604020202020204" pitchFamily="34" charset="0"/>
              </a:rPr>
              <a:t>Очень важная персона –</a:t>
            </a:r>
          </a:p>
          <a:p>
            <a:r>
              <a:rPr lang="ru-RU" sz="3200" b="1" dirty="0">
                <a:latin typeface="Arial Black" panose="020B0A04020102020204" pitchFamily="34" charset="0"/>
                <a:cs typeface="Arial" panose="020B0604020202020204" pitchFamily="34" charset="0"/>
              </a:rPr>
              <a:t>Чёрно-серая ...</a:t>
            </a:r>
          </a:p>
          <a:p>
            <a:pPr algn="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(Ворона)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27639" y="146130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Загадка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903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7" y="0"/>
            <a:ext cx="1227512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87" y="1223962"/>
            <a:ext cx="660082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73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7" y="0"/>
            <a:ext cx="1227512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9599" y="2397948"/>
            <a:ext cx="58096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</a:rPr>
              <a:t>Я по дереву стучу,</a:t>
            </a:r>
          </a:p>
          <a:p>
            <a:r>
              <a:rPr lang="ru-RU" sz="2800" dirty="0" smtClean="0">
                <a:latin typeface="Arial Black" panose="020B0A04020102020204" pitchFamily="34" charset="0"/>
              </a:rPr>
              <a:t>Червячка добыть хочу!</a:t>
            </a:r>
          </a:p>
          <a:p>
            <a:r>
              <a:rPr lang="ru-RU" sz="2800" dirty="0" smtClean="0">
                <a:latin typeface="Arial Black" panose="020B0A04020102020204" pitchFamily="34" charset="0"/>
              </a:rPr>
              <a:t>Хоть и скрылся под корой</a:t>
            </a:r>
          </a:p>
          <a:p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latin typeface="Arial Black" panose="020B0A04020102020204" pitchFamily="34" charset="0"/>
              </a:rPr>
              <a:t>- Всё равно он будет мой!</a:t>
            </a:r>
          </a:p>
          <a:p>
            <a:pPr algn="r"/>
            <a:r>
              <a:rPr lang="ru-RU" sz="1600" dirty="0" smtClean="0">
                <a:latin typeface="Arial Black" panose="020B0A04020102020204" pitchFamily="34" charset="0"/>
              </a:rPr>
              <a:t>(дятел)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12374" y="1435199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Загадка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35321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7" y="0"/>
            <a:ext cx="1227512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592" y="979626"/>
            <a:ext cx="4489687" cy="48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90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7" y="-68826"/>
            <a:ext cx="12275127" cy="69268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91268" y="1248385"/>
            <a:ext cx="5926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живут птицы зимой?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33601" y="2283477"/>
            <a:ext cx="83832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Птицы к зиме меняют оперение на более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теплое и густое.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 перышками у птиц – воздух.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Он не подпускает холод и задерживает тепло,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вот и не мерзнут они!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мороз птицы не летают, а сидят нахохлившись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и становятся похожими на пушистые шарики.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34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7" y="0"/>
            <a:ext cx="12275127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382" y="1142692"/>
            <a:ext cx="4601496" cy="3262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38" y="1142692"/>
            <a:ext cx="3084057" cy="411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65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64" y="0"/>
            <a:ext cx="1227512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12258" y="1166842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Бывают птицы разными: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Одни боятся вьюг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 улетают на зиму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 добрый, теплый юг.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Другие - те народ иной: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 мороз над лесом кружат.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Для них разлука с родиной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Страшнее лютой стужи.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 их перышкам взъерошенным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Не пристают снежинки,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Они и под порошами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Резвятся для разминки.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983" y="570117"/>
            <a:ext cx="3827341" cy="31366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2418" y="4997816"/>
            <a:ext cx="1686079" cy="138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71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7" y="0"/>
            <a:ext cx="1227512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45214" y="911832"/>
            <a:ext cx="461844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живут птицы зимой?</a:t>
            </a:r>
          </a:p>
          <a:p>
            <a:pPr algn="ctr"/>
            <a:endParaRPr lang="ru-RU" dirty="0">
              <a:latin typeface="Arial Black" panose="020B0A04020102020204" pitchFamily="34" charset="0"/>
            </a:endParaRPr>
          </a:p>
          <a:p>
            <a:pPr algn="ctr"/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0693" y="4841808"/>
            <a:ext cx="82899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 еще в зимние морозы можно увидеть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как птичка стоит то на одной, то на другой ноге</a:t>
            </a:r>
            <a:r>
              <a:rPr lang="ru-RU" dirty="0" smtClean="0">
                <a:latin typeface="Arial Black" panose="020B0A04020102020204" pitchFamily="34" charset="0"/>
              </a:rPr>
              <a:t>.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Это она обогревает свои ножки в перышках.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549" y="1572398"/>
            <a:ext cx="3417112" cy="2913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81" y="1621652"/>
            <a:ext cx="1902867" cy="286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04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7" y="0"/>
            <a:ext cx="1227512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57507" y="1268224"/>
            <a:ext cx="7393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Сделай кормушку и помоги птицам!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7495" y="2221778"/>
            <a:ext cx="76606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Зима – очень тяжелое время года для птиц.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Особенно голодно им в конце зимы.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морозы птицы теряют много тепла. Для того чтобы согреться, птичкам необходимо много есть, и еды им нужно зимой намного больше чем летом.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507" y="4594889"/>
            <a:ext cx="7079593" cy="13259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57506" y="3906054"/>
            <a:ext cx="7079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Угостите птиц зимой.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24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7" y="0"/>
            <a:ext cx="1227512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45111" y="1268224"/>
            <a:ext cx="7706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Такие кормушки можно сделать для птиц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155" y="2075797"/>
            <a:ext cx="5159701" cy="386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45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7" y="0"/>
            <a:ext cx="1227512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66451" y="130769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Летом птицы корм найдут,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 голоду не пропадут.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 зимой - с едой беда.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Снегом скрыта вся еда.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Мы поможем птичкам: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Воробьям, синичкам.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Им кормушку смастерим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к карнизу прикрепим.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337" y="1119913"/>
            <a:ext cx="3578227" cy="481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0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7" y="0"/>
            <a:ext cx="1227512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8465" y="1474838"/>
            <a:ext cx="771981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Зимующие птицы</a:t>
            </a:r>
          </a:p>
          <a:p>
            <a:endParaRPr lang="ru-RU" sz="3200" b="1" dirty="0">
              <a:latin typeface="Arial Black" panose="020B0A040201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Это такие птицы, которые с приходом зимы не улетают на юг, а остаются зимовать в своем родном краю.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Зимовать остаются только те, кто питается семенами, зернами, ягодами.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Они перебираются поближе к жилью человека.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959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7" y="0"/>
            <a:ext cx="1227512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5563" y="2397948"/>
            <a:ext cx="64377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Он живёт на площадях,</a:t>
            </a:r>
          </a:p>
          <a:p>
            <a:r>
              <a:rPr lang="ru-RU" sz="3200" dirty="0" smtClean="0">
                <a:latin typeface="Arial Black" panose="020B0A04020102020204" pitchFamily="34" charset="0"/>
              </a:rPr>
              <a:t>На деревьях и ветвях.</a:t>
            </a:r>
          </a:p>
          <a:p>
            <a:r>
              <a:rPr lang="ru-RU" sz="3200" dirty="0" smtClean="0">
                <a:latin typeface="Arial Black" panose="020B0A04020102020204" pitchFamily="34" charset="0"/>
              </a:rPr>
              <a:t>Он воркует, не поёт.</a:t>
            </a:r>
          </a:p>
          <a:p>
            <a:r>
              <a:rPr lang="ru-RU" sz="3200" dirty="0" smtClean="0">
                <a:latin typeface="Arial Black" panose="020B0A04020102020204" pitchFamily="34" charset="0"/>
              </a:rPr>
              <a:t>Быстро семечки клюёт.</a:t>
            </a:r>
          </a:p>
          <a:p>
            <a:pPr algn="r"/>
            <a:r>
              <a:rPr lang="ru-RU" sz="1600" dirty="0" smtClean="0">
                <a:latin typeface="Arial Black" panose="020B0A04020102020204" pitchFamily="34" charset="0"/>
              </a:rPr>
              <a:t>(голубь)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04655" y="148436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Загадка</a:t>
            </a:r>
          </a:p>
        </p:txBody>
      </p:sp>
    </p:spTree>
    <p:extLst>
      <p:ext uri="{BB962C8B-B14F-4D97-AF65-F5344CB8AC3E}">
        <p14:creationId xmlns:p14="http://schemas.microsoft.com/office/powerpoint/2010/main" val="1176100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7" y="0"/>
            <a:ext cx="12275127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73" y="1191252"/>
            <a:ext cx="5967326" cy="447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80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7" y="0"/>
            <a:ext cx="1227512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5563" y="2290916"/>
            <a:ext cx="7016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Arial Black" panose="020B0A04020102020204" pitchFamily="34" charset="0"/>
              </a:rPr>
              <a:t>Спинкою</a:t>
            </a:r>
            <a:r>
              <a:rPr lang="ru-RU" sz="3200" dirty="0" smtClean="0">
                <a:latin typeface="Arial Black" panose="020B0A04020102020204" pitchFamily="34" charset="0"/>
              </a:rPr>
              <a:t> зеленовата,</a:t>
            </a:r>
          </a:p>
          <a:p>
            <a:r>
              <a:rPr lang="ru-RU" sz="3200" dirty="0" smtClean="0">
                <a:latin typeface="Arial Black" panose="020B0A04020102020204" pitchFamily="34" charset="0"/>
              </a:rPr>
              <a:t>Животиком</a:t>
            </a:r>
            <a:r>
              <a:rPr lang="en-US" sz="3200" dirty="0" smtClean="0">
                <a:latin typeface="Arial Black" panose="020B0A04020102020204" pitchFamily="34" charset="0"/>
              </a:rPr>
              <a:t> </a:t>
            </a:r>
            <a:r>
              <a:rPr lang="ru-RU" sz="3200" dirty="0" smtClean="0">
                <a:latin typeface="Arial Black" panose="020B0A04020102020204" pitchFamily="34" charset="0"/>
              </a:rPr>
              <a:t>желтовата</a:t>
            </a:r>
            <a:endParaRPr lang="ru-RU" sz="3200" dirty="0">
              <a:latin typeface="Arial Black" panose="020B0A04020102020204" pitchFamily="34" charset="0"/>
            </a:endParaRPr>
          </a:p>
          <a:p>
            <a:r>
              <a:rPr lang="ru-RU" sz="3200" dirty="0" smtClean="0">
                <a:latin typeface="Arial Black" panose="020B0A04020102020204" pitchFamily="34" charset="0"/>
              </a:rPr>
              <a:t>Чёрненькая шапочка</a:t>
            </a:r>
          </a:p>
          <a:p>
            <a:r>
              <a:rPr lang="ru-RU" sz="3200" dirty="0" smtClean="0">
                <a:latin typeface="Arial Black" panose="020B0A04020102020204" pitchFamily="34" charset="0"/>
              </a:rPr>
              <a:t>И полоска шарфика</a:t>
            </a:r>
          </a:p>
          <a:p>
            <a:pPr algn="r"/>
            <a:r>
              <a:rPr lang="ru-RU" sz="1600" dirty="0" smtClean="0">
                <a:latin typeface="Arial Black" panose="020B0A04020102020204" pitchFamily="34" charset="0"/>
              </a:rPr>
              <a:t>(синичка)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74457" y="148436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Загадка</a:t>
            </a:r>
          </a:p>
        </p:txBody>
      </p:sp>
    </p:spTree>
    <p:extLst>
      <p:ext uri="{BB962C8B-B14F-4D97-AF65-F5344CB8AC3E}">
        <p14:creationId xmlns:p14="http://schemas.microsoft.com/office/powerpoint/2010/main" val="2627582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7" y="0"/>
            <a:ext cx="12275127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847" y="1063113"/>
            <a:ext cx="6649679" cy="443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5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7" y="0"/>
            <a:ext cx="1227512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5562" y="2397948"/>
            <a:ext cx="75738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Кто летает, кто стрекочет?</a:t>
            </a:r>
          </a:p>
          <a:p>
            <a:r>
              <a:rPr lang="ru-RU" sz="3200" dirty="0" smtClean="0">
                <a:latin typeface="Arial Black" panose="020B0A04020102020204" pitchFamily="34" charset="0"/>
              </a:rPr>
              <a:t>Рассказать нам новость хочет?</a:t>
            </a:r>
          </a:p>
          <a:p>
            <a:pPr algn="r"/>
            <a:r>
              <a:rPr lang="ru-RU" sz="1600" dirty="0" smtClean="0">
                <a:latin typeface="Arial Black" panose="020B0A04020102020204" pitchFamily="34" charset="0"/>
              </a:rPr>
              <a:t>(сорока)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69793" y="1327044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Загадка</a:t>
            </a:r>
          </a:p>
        </p:txBody>
      </p:sp>
    </p:spTree>
    <p:extLst>
      <p:ext uri="{BB962C8B-B14F-4D97-AF65-F5344CB8AC3E}">
        <p14:creationId xmlns:p14="http://schemas.microsoft.com/office/powerpoint/2010/main" val="3605318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7" y="0"/>
            <a:ext cx="12275127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55" y="1570182"/>
            <a:ext cx="5190836" cy="369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573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</TotalTime>
  <Words>416</Words>
  <Application>Microsoft Office PowerPoint</Application>
  <PresentationFormat>Широкоэкранный</PresentationFormat>
  <Paragraphs>84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12</cp:revision>
  <dcterms:created xsi:type="dcterms:W3CDTF">2020-02-02T15:18:25Z</dcterms:created>
  <dcterms:modified xsi:type="dcterms:W3CDTF">2020-06-28T05:23:57Z</dcterms:modified>
</cp:coreProperties>
</file>