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25FB-51CD-499A-B121-DA32C10A3ED1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0801-3880-4E57-B65D-262ED66B2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56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25FB-51CD-499A-B121-DA32C10A3ED1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0801-3880-4E57-B65D-262ED66B2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73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25FB-51CD-499A-B121-DA32C10A3ED1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0801-3880-4E57-B65D-262ED66B2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8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25FB-51CD-499A-B121-DA32C10A3ED1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0801-3880-4E57-B65D-262ED66B2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96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25FB-51CD-499A-B121-DA32C10A3ED1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0801-3880-4E57-B65D-262ED66B2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59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25FB-51CD-499A-B121-DA32C10A3ED1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0801-3880-4E57-B65D-262ED66B2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8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25FB-51CD-499A-B121-DA32C10A3ED1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0801-3880-4E57-B65D-262ED66B2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4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25FB-51CD-499A-B121-DA32C10A3ED1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0801-3880-4E57-B65D-262ED66B2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85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25FB-51CD-499A-B121-DA32C10A3ED1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0801-3880-4E57-B65D-262ED66B2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77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25FB-51CD-499A-B121-DA32C10A3ED1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0801-3880-4E57-B65D-262ED66B2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2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25FB-51CD-499A-B121-DA32C10A3ED1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0801-3880-4E57-B65D-262ED66B2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5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325FB-51CD-499A-B121-DA32C10A3ED1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00801-3880-4E57-B65D-262ED66B2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1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Я,Савина</a:t>
            </a:r>
            <a:r>
              <a:rPr lang="ru-RU" dirty="0" smtClean="0"/>
              <a:t> </a:t>
            </a:r>
            <a:r>
              <a:rPr lang="ru-RU" dirty="0" err="1" smtClean="0"/>
              <a:t>Елизавета,ученица</a:t>
            </a:r>
            <a:r>
              <a:rPr lang="ru-RU" dirty="0" smtClean="0"/>
              <a:t> 9 класса.</a:t>
            </a:r>
            <a:br>
              <a:rPr lang="ru-RU" dirty="0" smtClean="0"/>
            </a:br>
            <a:r>
              <a:rPr lang="ru-RU" dirty="0" smtClean="0"/>
              <a:t>Очень люблю туризм, природу, походы.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83367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являюсь участником группы военной подготовки « Патриот»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81583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Учавствуем</a:t>
            </a:r>
            <a:r>
              <a:rPr lang="ru-RU" dirty="0" smtClean="0"/>
              <a:t> в сплавах по реке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60185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Постоянно езжу на тренировки и военные сборы.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819104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Сейчас имею звание сержанта и множество наград.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03" y="1825625"/>
            <a:ext cx="5798994" cy="4351338"/>
          </a:xfrm>
        </p:spPr>
      </p:pic>
    </p:spTree>
    <p:extLst>
      <p:ext uri="{BB962C8B-B14F-4D97-AF65-F5344CB8AC3E}">
        <p14:creationId xmlns:p14="http://schemas.microsoft.com/office/powerpoint/2010/main" val="2565142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Моей подготовкой занимается мой папа Савин Евгений Михайлович.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5183187" y="267855"/>
            <a:ext cx="6519285" cy="594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09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53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Я,Савина Елизавета,ученица 9 класса. Очень люблю туризм, природу, походы.</vt:lpstr>
      <vt:lpstr>Я являюсь участником группы военной подготовки « Патриот»</vt:lpstr>
      <vt:lpstr>Учавствуем в сплавах по реке</vt:lpstr>
      <vt:lpstr>Постоянно езжу на тренировки и военные сборы.</vt:lpstr>
      <vt:lpstr>Сейчас имею звание сержанта и множество наград.</vt:lpstr>
      <vt:lpstr>Моей подготовкой занимается мой папа Савин Евгений Михайлович.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Я,Савина Елизавета,ученица 9 класса. Очень люблю туризм, природу, походы.</dc:title>
  <dc:creator>User</dc:creator>
  <cp:lastModifiedBy>User</cp:lastModifiedBy>
  <cp:revision>2</cp:revision>
  <dcterms:created xsi:type="dcterms:W3CDTF">2020-06-09T13:59:23Z</dcterms:created>
  <dcterms:modified xsi:type="dcterms:W3CDTF">2020-06-09T14:09:43Z</dcterms:modified>
</cp:coreProperties>
</file>