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72" r:id="rId2"/>
    <p:sldId id="271" r:id="rId3"/>
    <p:sldId id="257" r:id="rId4"/>
    <p:sldId id="259" r:id="rId5"/>
    <p:sldId id="260" r:id="rId6"/>
    <p:sldId id="273" r:id="rId7"/>
    <p:sldId id="274" r:id="rId8"/>
    <p:sldId id="261" r:id="rId9"/>
    <p:sldId id="265" r:id="rId10"/>
    <p:sldId id="266" r:id="rId11"/>
    <p:sldId id="267" r:id="rId12"/>
    <p:sldId id="268" r:id="rId13"/>
    <p:sldId id="276" r:id="rId14"/>
    <p:sldId id="269" r:id="rId15"/>
    <p:sldId id="277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209" autoAdjust="0"/>
  </p:normalViewPr>
  <p:slideViewPr>
    <p:cSldViewPr snapToGrid="0">
      <p:cViewPr varScale="1">
        <p:scale>
          <a:sx n="64" d="100"/>
          <a:sy n="64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5FC95-69ED-4298-A9E8-C72D410A17FE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CCA1E-5953-4EAB-8D6E-6D8422DDA0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2317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Самые первые пресмыкающиеся –динозавры.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CCA1E-5953-4EAB-8D6E-6D8422DDA08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1018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многие пресмыкающиеся занесены в Красную книгу, т. к. издавна кожа крокодилов, крупных змей, ящериц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Шла на изготовление чемоданов, портфелей, обуви, перчаток, одежды. Черепах и их яйца употребляют в пищу. Яд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Змей используют для медицины.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CCA1E-5953-4EAB-8D6E-6D8422DDA08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23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Пресмыкающиеся получили такое название за способ передвижения. Они извиваются всем телом – пресмыкаются,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их лапы, если они есть, расположены по бокам тела, а не под брюхом.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CCA1E-5953-4EAB-8D6E-6D8422DDA08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32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Пресмыкающиеся – животные холоднокровные. При похолодании они забираются в укромное место и засыпают,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 тепло их не разбудит снова.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CCA1E-5953-4EAB-8D6E-6D8422DDA08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14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Пресмыкающиеся – это позвоночные животные, которые: имеют роговой покров, дышат атмосферным воздухом,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покрытые кожистой или плотной известковой оболочкой ,не имеют постоянной температуры тела. Имеют 4 конечности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коготками, зубы, сухую кожу, подвижные веки.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CCA1E-5953-4EAB-8D6E-6D8422DDA08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3956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 свойственно явление регенерации. Бывают безногие (веретеница).Бывают двуногие (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айолот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Некоторые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меняют окраску в зависимости от времени суток, под влиянием беспокойства или испуга (хамелеоны). Ящерицы являются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хищниками.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CCA1E-5953-4EAB-8D6E-6D8422DDA08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530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Пресмыкающиеся - откладывают яйца на суше. Под оболочкой яйца есть все, что нужно для развития зародыша,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включая запас воды.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CCA1E-5953-4EAB-8D6E-6D8422DDA08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1889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Змеи. Отсутствуют конечности. Передвигаются за счет изгибания туловища. Не имеют век. Нет внутреннего уха и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звуки воспринимаются брюшной поверхностью. Свойственна линька. Питаются змеи так- ни о чем не подозревающая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жертва оказывается вблизи замаскировавшейся змеи, которая хватает ее с молниеносной быстротой и проглатывает целиком.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тело змеи раздувается до гигантских размеров, и она медленно отползает прочь, чтобы начать переваривание пищи.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Анаконда убивает добычу путем удушения.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CCA1E-5953-4EAB-8D6E-6D8422DDA08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9795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Черепахи. Как ни тяжеловесен панцирь, но именно он помог черепахам успешно просуществовать много лет. Форма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панциря зависит от способа существования вида. У морских панцирь тоньше, поэтому они самые быстроходные рептилии.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наземных черепах панцирь легкий и тонкий, он хорошо защищает от врагов и потери влаги. Конечности приспособлены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хождения. Питаются черепахи яйцами птиц, мальками рыб, водорослями, ягодами и фруктами, упавшие случайно в воду.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CCA1E-5953-4EAB-8D6E-6D8422DDA08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3466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крокодилов встречаются: нильский крокодил, индийский гавиал, южно-американский кайман. Способен издавать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разнообразные звуки – от рычания и карканья до храпа и фырканья. У крокодила морда заостренная, а зубы верхней и нижней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челюстей находятся на одной линии.  Питаются моллюсками, червями, ракообразными, различными насекомыми,  черепахами,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Птицами, грызунами, змеями и ящерицами, земноводными, рыбами, антилопами, зебрами, газелями, буйволами, крупным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рогатым скотом (домашний) и т. д. К врагам можно отнести львов, бегемотов, слонов (взрослых), ягуаров и анаконд.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CCA1E-5953-4EAB-8D6E-6D8422DDA08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3372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CDE-AD7D-4CC4-8E8B-7D1360F948F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18CF-85D8-4170-99B4-C7CAC706C8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CDE-AD7D-4CC4-8E8B-7D1360F948F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18CF-85D8-4170-99B4-C7CAC706C8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CDE-AD7D-4CC4-8E8B-7D1360F948F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18CF-85D8-4170-99B4-C7CAC706C8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CDE-AD7D-4CC4-8E8B-7D1360F948F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18CF-85D8-4170-99B4-C7CAC706C8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CDE-AD7D-4CC4-8E8B-7D1360F948F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18CF-85D8-4170-99B4-C7CAC706C8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CDE-AD7D-4CC4-8E8B-7D1360F948F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18CF-85D8-4170-99B4-C7CAC706C8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CDE-AD7D-4CC4-8E8B-7D1360F948F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18CF-85D8-4170-99B4-C7CAC706C8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CDE-AD7D-4CC4-8E8B-7D1360F948F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18CF-85D8-4170-99B4-C7CAC706C8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CDE-AD7D-4CC4-8E8B-7D1360F948F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18CF-85D8-4170-99B4-C7CAC706C8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CDE-AD7D-4CC4-8E8B-7D1360F948F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18CF-85D8-4170-99B4-C7CAC706C8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CDE-AD7D-4CC4-8E8B-7D1360F948F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18CF-85D8-4170-99B4-C7CAC706C8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6CDECDE-AD7D-4CC4-8E8B-7D1360F948FD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FAD18CF-85D8-4170-99B4-C7CAC706C8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57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0924" y="313149"/>
            <a:ext cx="5503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образовательное учреждение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Терволовская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ООШ»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9807" y="2636108"/>
            <a:ext cx="5904993" cy="707886"/>
          </a:xfrm>
          <a:prstGeom prst="rect">
            <a:avLst/>
          </a:prstGeom>
          <a:noFill/>
        </p:spPr>
        <p:txBody>
          <a:bodyPr wrap="none" rtlCol="0">
            <a:prstTxWarp prst="textDeflate">
              <a:avLst/>
            </a:prstTxWarp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ПРЕСМЫКАЮЩИЕСЯ</a:t>
            </a:r>
            <a:endParaRPr lang="ru-RU" sz="4000" dirty="0"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5895" y="5954932"/>
            <a:ext cx="1224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Терволово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://moziru.com/images/drawn-reptile-iguana-6.jpg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9984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38" y="1487164"/>
            <a:ext cx="2603535" cy="204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iitu.ru/images/hello_html_46ab4618.png"/>
          <p:cNvPicPr/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883" y="3424599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60279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animalsfoto.com/photo/88/883b89befb4c5050e7decc60e9e7664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3885"/>
          <a:stretch/>
        </p:blipFill>
        <p:spPr bwMode="auto">
          <a:xfrm>
            <a:off x="355513" y="553642"/>
            <a:ext cx="3697502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http://www.proxvost.info/animals/asia/images/dikobraz_khokhlatyy/piton_sel_dikobraza/piton_sel_dikobraza_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28" y="3307543"/>
            <a:ext cx="5940425" cy="3455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://bluesbag2.narod.ru/2010-snake-097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341" y="317182"/>
            <a:ext cx="4407244" cy="306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0660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.ucrazy.ru/files/i/2012.3.18/1332039459_turtle2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31" y="156518"/>
            <a:ext cx="4016418" cy="3069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s://i01.fotocdn.net/s15/171/public_pin_l/485/2376590506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31" y="3611468"/>
            <a:ext cx="4105275" cy="3078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cdn.fishki.net/upload/post/201404/02/1257157/Cd8e3kp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2" y="3382936"/>
            <a:ext cx="3865993" cy="320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chudiki.my1.ru/Kirill/195/autogen_ebook_id8n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263" y="110347"/>
            <a:ext cx="4230602" cy="3162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4454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bigsasisa.ru/uploads/posts/1394750357_05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21" y="387734"/>
            <a:ext cx="4197649" cy="2678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http://engrossing.ru/wp-content/uploads/2015/08/g1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152" y="3534033"/>
            <a:ext cx="4502450" cy="2981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://wallpaperscraft.ru/image/gavialy_reptiliya_krokodil_plavat_56628_1600x1069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549" y="362464"/>
            <a:ext cx="4247078" cy="295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6" y="3657600"/>
            <a:ext cx="3939084" cy="2469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63053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nimalreader.ru/wp-content/uploads/2016/04/gangskii-gavial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33" y="217067"/>
            <a:ext cx="4295775" cy="2865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https://animalreader.ru/wp-content/uploads/2016/04/leopard-ohota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37" y="3468130"/>
            <a:ext cx="4864915" cy="3037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s://animalreader.ru/wp-content/uploads/2016/04/lev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66" y="313038"/>
            <a:ext cx="4139986" cy="261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animalreader.ru/wp-content/uploads/2016/04/glaza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44" y="3682382"/>
            <a:ext cx="3433721" cy="2609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469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ylitta.ru/uploads/posts/2011-07/1310030936_crocodile-leather-3.jpg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127" b="99034" l="1061" r="9893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71" y="159959"/>
            <a:ext cx="2899651" cy="27349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 descr="http://dostavkasumok.ru/files/store_apendix_big11443_10012.jpg"/>
          <p:cNvPicPr/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9423" l="0" r="9983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922" y="1996988"/>
            <a:ext cx="3038475" cy="2633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 descr="http://e-we.ru/media/images/blog/blogpost/15_Ncdc1d7.jpg"/>
          <p:cNvPicPr/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98714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90" y="3962400"/>
            <a:ext cx="2933786" cy="2780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 descr="http://mtdata.ru/u1/photo9446/20455042095-0/original.jpe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318" y="159959"/>
            <a:ext cx="2923798" cy="2286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 descr="http://bb.biznet.ru/ann_images3/11-02-14/489004/0fcae0f357.jpg"/>
          <p:cNvPicPr/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4889" b="96889" l="0" r="9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03" y="4432625"/>
            <a:ext cx="2969225" cy="2226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78307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t.pixanews.com/wp-content/uploads/2012/01/%D1%81atching_of_snakes_029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3" y="94846"/>
            <a:ext cx="4541520" cy="3093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https://nashzeleniymir.ru/wp-content/uploads/2016/04/%D0%97%D0%BC%D0%B5%D0%B8%D0%BD%D1%8B%D0%B9-%D1%8F%D0%B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112" y="262274"/>
            <a:ext cx="3802234" cy="2758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://animalsfoto.com/photo/24/24cf35299555cbee39efa501cfb03ca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259" y="3328087"/>
            <a:ext cx="4686567" cy="3030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45781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3.infourok.ru/uploads/ex/0433/0004f9ba-4b691d29/img16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29" y="551935"/>
            <a:ext cx="7298725" cy="5692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13887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5460" y="848497"/>
            <a:ext cx="74614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и закреплять знания детей о пресмыкающихся.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некоторыми формами защиты пресмыкающихся от врагов.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Обогатить словарный запас детей словами:  пресмыкающиеся, рептилии, регенерация, линька,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Хамелеон, кобра, динозавры, варан и т.д.</a:t>
            </a:r>
          </a:p>
          <a:p>
            <a:endParaRPr lang="ru-RU" dirty="0"/>
          </a:p>
        </p:txBody>
      </p:sp>
      <p:pic>
        <p:nvPicPr>
          <p:cNvPr id="4" name="Рисунок 3" descr="http://print-salon.ru/gal/data/media/97/76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60" y="4118231"/>
            <a:ext cx="2870835" cy="20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i69.fastpic.ru/big/2015/0929/0d/50c7015a83de85f3d3c8716d06025c0d.jpeg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565" y="4779276"/>
            <a:ext cx="3409435" cy="1766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asiamir.com/wp-content/uploads/2017/01/krokodil.pn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795" y="2385918"/>
            <a:ext cx="3343275" cy="1871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09015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www.rukivnogi.com/images/articles/1(24)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8" y="395415"/>
            <a:ext cx="3812317" cy="2718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lightbox" descr="http://classpic.ru/wp-content/uploads/Dikij-dinozavr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973">
            <a:off x="4344987" y="3978876"/>
            <a:ext cx="4403597" cy="2603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lightbox" descr="http://classpic.ru/wp-content/uploads/Dinozavr-v-pustyne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08" r="17662"/>
          <a:stretch/>
        </p:blipFill>
        <p:spPr bwMode="auto">
          <a:xfrm rot="21433408">
            <a:off x="486033" y="3448880"/>
            <a:ext cx="3632886" cy="308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lightbox" descr="http://classpic.ru/wp-content/uploads/Dinozavry-vymershie-zhivotnye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9463">
            <a:off x="4345865" y="799070"/>
            <a:ext cx="4401838" cy="2588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315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спийская черепаха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66" t="9367" r="10501" b="10633"/>
          <a:stretch/>
        </p:blipFill>
        <p:spPr bwMode="auto">
          <a:xfrm>
            <a:off x="4747819" y="3816991"/>
            <a:ext cx="4211623" cy="2839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Рисунок 4" descr="http://wallsdesk.com/wp-content/uploads/2017/01/Crocodile-Widescreen-.jpg"/>
          <p:cNvPicPr/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5901" b="97289" l="1276" r="9676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8327"/>
            <a:ext cx="4236440" cy="26067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https://c.pxhere.com/photos/09/18/lizard_agame_animal_reptile_lizards_stone_scale_close-522515.jpg!d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984" y="151002"/>
            <a:ext cx="3823458" cy="2634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Пресмыкающиеся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721" y="1946246"/>
            <a:ext cx="3579189" cy="2621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://nasekomyh.ru/wp-content/uploads/2016/01/Komodskiy-varan-1024x683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97" y="127899"/>
            <a:ext cx="3928509" cy="2724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1358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edupic.net/Images/Reptiles/turtle1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218">
            <a:off x="359504" y="274749"/>
            <a:ext cx="4371975" cy="2848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http://cdn01.ru/files/users/images/2b/72/2b7243a84f3206fcad50b4ef2d9f056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87" y="3147755"/>
            <a:ext cx="3248025" cy="324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s://d2gg9evh47fn9z.cloudfront.net/800px_COLOURBOX2567947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28" y="3409246"/>
            <a:ext cx="4562475" cy="3153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img-fotki.yandex.ru/get/4505/astrally.2/0_36c5f_d8fefcec_orig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83" t="7221" r="8274" b="11666"/>
          <a:stretch/>
        </p:blipFill>
        <p:spPr bwMode="auto">
          <a:xfrm>
            <a:off x="5024950" y="312918"/>
            <a:ext cx="3653739" cy="2537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91143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3.infourok.ru/uploads/ex/05d3/0005497a-5470d0be/img19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80085"/>
            <a:ext cx="7875373" cy="6285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8305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1zoom.ru/big/81/59279-bogat-pavel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923" y="2116815"/>
            <a:ext cx="4000887" cy="2652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http://on-desktop.com/wps/Animals_Reptiles__003544_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57742"/>
            <a:ext cx="3762375" cy="2821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://animal-store.ru/img/2015/050321/2856911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601" y="4234248"/>
            <a:ext cx="3910399" cy="2553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animalsfoto.com/photo/d5/d52893c33692b48ee7c338b757b66dee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7" y="4107171"/>
            <a:ext cx="3629025" cy="2721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elementy.ru/images/eltpub/chto_takoe_hox-geny_05_1000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87" y="98443"/>
            <a:ext cx="3731483" cy="2491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03109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emmamarinebiology.weebly.com/uploads/4/2/8/6/42862087/440832_orig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00" r="8765"/>
          <a:stretch/>
        </p:blipFill>
        <p:spPr bwMode="auto">
          <a:xfrm>
            <a:off x="5412259" y="4110682"/>
            <a:ext cx="3575221" cy="2699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Рисунок 4" descr="https://ds04.infourok.ru/uploads/ex/0e30/0000835f-dfc2bc7f/img1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10" t="30787" r="15818"/>
          <a:stretch/>
        </p:blipFill>
        <p:spPr bwMode="auto">
          <a:xfrm>
            <a:off x="2569690" y="1918944"/>
            <a:ext cx="3963816" cy="2631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Рисунок 5" descr="http://megabook.ru/stream/mediapreview?Key=%D0%9E%D0%BA%D0%B0%D0%B9%D0%BC%D0%BB%D0%B5%D0%BD%D0%BD%D0%B0%D1%8F%20%D1%87%D0%B5%D1%80%D0%B5%D0%BF%D0%B0%D1%85%D0%B0%20(%D0%B2%D1%8B%D0%BB%D1%83%D0%BF%D0%BB%D0%B5%D0%BD%D0%B8%D0%B5)&amp;Width=654&amp;Height=654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93" y="49102"/>
            <a:ext cx="3533775" cy="2447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oddstuffmagazine.com/wp-content/uploads/2012/01/091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744" r="21432"/>
          <a:stretch/>
        </p:blipFill>
        <p:spPr bwMode="auto">
          <a:xfrm>
            <a:off x="210193" y="4110682"/>
            <a:ext cx="3884270" cy="2574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Рисунок 7" descr="http://900igr.net/datai/biologija/Reptilii/0010-006-Reptilii-kak-i-ptitsy-vyvodjat-detjonyshej-iz-jaits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048" y="140044"/>
            <a:ext cx="3487952" cy="2622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8534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avatarko.ru/img/kartinka/33/zhivotnye_zmeya_32089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9" y="3678846"/>
            <a:ext cx="4599940" cy="2877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://i.hdwp.ru/f/7d57/g/3363885c16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128" y="195855"/>
            <a:ext cx="4768164" cy="3033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dangitbill.files.wordpress.com/2010/07/snake-tongue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079" y="3418703"/>
            <a:ext cx="3402511" cy="323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imya-sonnik.ru/son/image/zmeja.jpe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34" y="253425"/>
            <a:ext cx="4032894" cy="2918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6923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167</TotalTime>
  <Words>532</Words>
  <Application>Microsoft Office PowerPoint</Application>
  <PresentationFormat>Экран (4:3)</PresentationFormat>
  <Paragraphs>49</Paragraphs>
  <Slides>16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Паркет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HP</cp:lastModifiedBy>
  <cp:revision>21</cp:revision>
  <dcterms:created xsi:type="dcterms:W3CDTF">2018-03-18T15:12:54Z</dcterms:created>
  <dcterms:modified xsi:type="dcterms:W3CDTF">2020-03-16T11:28:04Z</dcterms:modified>
</cp:coreProperties>
</file>