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4" r:id="rId3"/>
    <p:sldId id="263" r:id="rId4"/>
    <p:sldId id="258" r:id="rId5"/>
    <p:sldId id="259" r:id="rId6"/>
    <p:sldId id="260" r:id="rId7"/>
    <p:sldId id="261" r:id="rId8"/>
    <p:sldId id="266" r:id="rId9"/>
    <p:sldId id="267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79" autoAdjust="0"/>
  </p:normalViewPr>
  <p:slideViewPr>
    <p:cSldViewPr snapToGrid="0">
      <p:cViewPr varScale="1">
        <p:scale>
          <a:sx n="64" d="100"/>
          <a:sy n="64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5ECF4-06E0-4CC7-9D5D-75E14B258CB3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D62C-AA7B-4020-AE8B-E585366CB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16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42A0-6248-466B-9CBC-989BD3B4FDA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A82CB-0024-4704-B727-0171173E4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334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жарких стран- северный олень.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33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на свет из яйца- носорог живородящий.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0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 семейства кошачьих- крокодил.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42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животные, живущие на Севере- зебра живёт в жарких странах.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57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травоядные- лев хищник.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506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пресмыкающиеся (холоднокровные), слон лишний.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16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животные парнокопытные, а обезьяна 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16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тело пантеры покрыто шерстью.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23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медведь, животное наших лесов.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60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83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72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7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51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78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54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81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0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94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59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067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12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3A3B-06AF-45CB-9D1B-99DFA390903E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7B78-DDA2-477A-85D8-5FB3B69A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851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jpeg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jpe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jpe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jpeg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jpe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213" y="394782"/>
            <a:ext cx="586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бюджетное 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Терволовская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096" y="1432029"/>
            <a:ext cx="5767754" cy="143778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  <a:p>
            <a:pPr algn="ctr"/>
            <a:r>
              <a:rPr lang="ru-RU" sz="40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животных-Четвёртый </a:t>
            </a:r>
            <a:r>
              <a:rPr lang="ru-RU" sz="40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лишний»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2129" y="5942268"/>
            <a:ext cx="1166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Терволово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апля 5">
            <a:hlinkClick r:id="rId2" action="ppaction://hlinksldjump"/>
          </p:cNvPr>
          <p:cNvSpPr/>
          <p:nvPr/>
        </p:nvSpPr>
        <p:spPr>
          <a:xfrm>
            <a:off x="168812" y="5159182"/>
            <a:ext cx="1209822" cy="1044696"/>
          </a:xfrm>
          <a:prstGeom prst="teardrop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ПРАВИЛА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802173\Desktop\igra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108" y="3250443"/>
            <a:ext cx="3687226" cy="136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88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fonwall.ru/o/22/Image_014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78" y="217024"/>
            <a:ext cx="3879850" cy="260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animaljournal.ru/articles/top/rekordsmeni/samie_bolshie_jivotnie/slon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021" y="3537445"/>
            <a:ext cx="4354195" cy="272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allpozitive.ru/wp-content/uploads/2015/04/%D0%91%D0%B5%D0%BB%D1%8B%D0%B9_%D0%BD%D0%BE%D1%81%D0%BE%D1%80%D0%BE%D0%B301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73" y="3326430"/>
            <a:ext cx="3629660" cy="272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olpictures.ru/photocache/32/32297f4acbe84bf9ae63278500d168bc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644" y="387178"/>
            <a:ext cx="3624134" cy="274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814" y="5759011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8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nimalplanethd.com/wp-content/uploads/2014/11/Grizzly_Desktop_Backgrounds_HD_animalplanethd.com_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7355"/>
          <a:stretch/>
        </p:blipFill>
        <p:spPr bwMode="auto">
          <a:xfrm>
            <a:off x="5277639" y="279373"/>
            <a:ext cx="3487420" cy="2971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Рисунок 2" descr="http://t10p.ru/wp-content/uploads/2015/05/shimpanze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1384"/>
          <a:stretch/>
        </p:blipFill>
        <p:spPr bwMode="auto">
          <a:xfrm>
            <a:off x="5124526" y="3512234"/>
            <a:ext cx="3640533" cy="2683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http://vremena-goda.su/uploads/posts/2016-02/1456411981_aziatskiy-gepard-interesnye-fakty-foto-i-kratkoe-opisanie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4689"/>
          <a:stretch/>
        </p:blipFill>
        <p:spPr bwMode="auto">
          <a:xfrm>
            <a:off x="759554" y="279373"/>
            <a:ext cx="3917435" cy="253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top10a.ru/wp-content/uploads/2015/12/7%D0%A8%D0%BF%D0%BE%D1%80%D0%BE%D0%BD%D0%BE%D1%81%D0%BD%D0%B0%D1%8F-%D1%87%D0%B5%D1%80%D0%B5%D0%BF%D0%B0%D1%85%D0%B0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02" y="3512234"/>
            <a:ext cx="4084295" cy="256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8" y="5844614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90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802173\Desktop\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27" y="1407869"/>
            <a:ext cx="6937748" cy="1288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25" y="3198813"/>
            <a:ext cx="59499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5487988"/>
            <a:ext cx="1358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500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536" y="151954"/>
            <a:ext cx="7718854" cy="34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игры:</a:t>
            </a:r>
            <a:endParaRPr lang="ru-RU" b="1" dirty="0" smtClean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Закрепить знания о животных, уметь различать их.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Развивать умение классифицировать, сравнивать,  обобщать.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Развивать мышление, внимание, зрительное восприятие.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Учить объяснять свой выбор.</a:t>
            </a:r>
            <a:endParaRPr lang="ru-RU" dirty="0" smtClean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/>
                <a:ea typeface="Times New Roman"/>
                <a:cs typeface="Times New Roman"/>
              </a:rPr>
              <a:t>Ход игры: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Из представленных животных дети находят лишнего, который не подходит к остальным. Объясняют свой выбор. Для перехода к следующему  слайду, нажимаем на стрелку, для возвращение в главное меню нажимаем на домик.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6" name="Picture 2" descr="C:\Users\802173\Desktop\national-zoological-park-san-diego-zoo-clip-art-entrance-cliparts-san-diego-zoo-clipart-900_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40" y="3812345"/>
            <a:ext cx="5944846" cy="2906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2173\Desktop\0_c7246_19249f4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613" y="5480220"/>
            <a:ext cx="1362855" cy="1238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5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50mm.ru/images/hippopotamus/05_hippopotamus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18" y="516030"/>
            <a:ext cx="3158634" cy="242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komotoz.ru/photo/images/photo_geparda/photo_geparda_14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88" y="3424845"/>
            <a:ext cx="2920555" cy="243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tube.ru/images/stories/2013/02/921-verblud/3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3309"/>
          <a:stretch/>
        </p:blipFill>
        <p:spPr bwMode="auto">
          <a:xfrm>
            <a:off x="4937760" y="251851"/>
            <a:ext cx="3113165" cy="2688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https://prikolnye-kartinki.ru/img/picture/Mar/27/ba7561fd0c6eb7035e97e253afef96f4/1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286" y="3432517"/>
            <a:ext cx="3051999" cy="231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3460652" y="6017433"/>
            <a:ext cx="1477108" cy="650653"/>
          </a:xfrm>
          <a:prstGeom prst="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8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sunhome.ru/i/wallpapers/100/zhivotnie-zmei.960x540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28" y="614542"/>
            <a:ext cx="3738880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c.pxhere.com/photos/77/00/tortoise_grass_animal_shell-505431.jpg!d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297" y="3573701"/>
            <a:ext cx="4124325" cy="228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pitomci.nemo.su/upload/editor/images/Big-Crocodile-Wallpapers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272" y="521514"/>
            <a:ext cx="3943350" cy="22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-2007-10.photosight.ru/07/2342956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3574"/>
          <a:stretch/>
        </p:blipFill>
        <p:spPr bwMode="auto">
          <a:xfrm>
            <a:off x="412828" y="3158260"/>
            <a:ext cx="3399009" cy="2904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189" y="5745968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91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49816/4f83a569-9c17-401c-a6bd-e048e4d7ef69/s1200?webp=false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70" y="642696"/>
            <a:ext cx="3031397" cy="232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decor-elite.com.ua/adm/images/phocagallery/animal/animal_0059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596" y="3588394"/>
            <a:ext cx="2908794" cy="226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oboi.cc/uploads/new/big/oboik.ru_24649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61" y="3588394"/>
            <a:ext cx="3103091" cy="221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oldgazeta19.ru/files/news/e9/7a/2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337" y="642696"/>
            <a:ext cx="3039119" cy="226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300" y="5718175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69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aktom.ru/data/photo/022717_018607372145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1" y="3303244"/>
            <a:ext cx="3432733" cy="237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loveopium.ru/content/2013/12/morzh/06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715" y="3303244"/>
            <a:ext cx="3211987" cy="236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den-za-dnem.ru/gal/albums/userpics/10001/a019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27" y="364588"/>
            <a:ext cx="3075980" cy="235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.ytimg.com/vi/XcmAe0PTEoA/maxresdefault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854" r="10846"/>
          <a:stretch/>
        </p:blipFill>
        <p:spPr bwMode="auto">
          <a:xfrm>
            <a:off x="4680106" y="168731"/>
            <a:ext cx="2816664" cy="2547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12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605" y="5464786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44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avelin.ru/images/stories/zhiraf/zhirafa_020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367" y="402721"/>
            <a:ext cx="2500244" cy="312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animaljournal.ru/articles/top/rekordsmeni/samie_bolshie_jivotnie/slon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60" y="3954669"/>
            <a:ext cx="3289858" cy="226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1.1zoom.me/b5050/454/379568-svetik_1280x1024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394" y="3716372"/>
            <a:ext cx="2987445" cy="250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mages.freeimages.com/images/large-previews/3b0/zebra-1343989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117" y="402722"/>
            <a:ext cx="312272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171" y="5793344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33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50mm.ru/images/crocodilia/21_crocodilia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90" y="610832"/>
            <a:ext cx="3273031" cy="237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otvet.imgsmail.ru/download/76327850_883292129c8a69b46e0f514cd9d77008_800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4814" r="13405"/>
          <a:stretch/>
        </p:blipFill>
        <p:spPr bwMode="auto">
          <a:xfrm>
            <a:off x="5553031" y="610832"/>
            <a:ext cx="2717971" cy="2476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s://dezinfo.net/images1/image/03.2009/pustinya/1048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647" y="3518285"/>
            <a:ext cx="3004355" cy="222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photo-fact.ru/images/content/African-elephant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16" y="3320952"/>
            <a:ext cx="3121505" cy="244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7" y="5464786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10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bfanru.org/files/pics/original/obezyany-zhivotnye-471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614" r="16942"/>
          <a:stretch/>
        </p:blipFill>
        <p:spPr bwMode="auto">
          <a:xfrm>
            <a:off x="5373745" y="3808577"/>
            <a:ext cx="2910016" cy="263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Рисунок 2" descr="http://animalsfoto.com/photo/a4/a463f74e2a848b90d5bc18621a2068cf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9722" r="21913" b="6400"/>
          <a:stretch/>
        </p:blipFill>
        <p:spPr bwMode="auto">
          <a:xfrm>
            <a:off x="5596717" y="129380"/>
            <a:ext cx="2464072" cy="3443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https://basik.ru/images/animals_babies/48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83" y="487835"/>
            <a:ext cx="3286425" cy="237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allpaperstop.net/wp-content/uploads/2018/01/Hippopotamus%20Pics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83" y="3512861"/>
            <a:ext cx="3731269" cy="254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7" y="5876591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23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165</Words>
  <Application>Microsoft Office PowerPoint</Application>
  <PresentationFormat>Экран (4:3)</PresentationFormat>
  <Paragraphs>33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HP</cp:lastModifiedBy>
  <cp:revision>26</cp:revision>
  <cp:lastPrinted>2018-10-05T10:11:11Z</cp:lastPrinted>
  <dcterms:created xsi:type="dcterms:W3CDTF">2018-03-10T05:41:40Z</dcterms:created>
  <dcterms:modified xsi:type="dcterms:W3CDTF">2020-03-16T11:28:06Z</dcterms:modified>
</cp:coreProperties>
</file>