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92" r:id="rId3"/>
    <p:sldId id="298" r:id="rId4"/>
    <p:sldId id="299" r:id="rId5"/>
    <p:sldId id="345" r:id="rId6"/>
    <p:sldId id="304" r:id="rId7"/>
    <p:sldId id="310" r:id="rId8"/>
    <p:sldId id="339" r:id="rId9"/>
    <p:sldId id="338" r:id="rId10"/>
    <p:sldId id="312" r:id="rId11"/>
    <p:sldId id="317" r:id="rId12"/>
    <p:sldId id="331" r:id="rId13"/>
    <p:sldId id="297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F46D88A-60C0-4087-A5E8-B0DB13843150}">
          <p14:sldIdLst>
            <p14:sldId id="295"/>
            <p14:sldId id="292"/>
            <p14:sldId id="298"/>
          </p14:sldIdLst>
        </p14:section>
        <p14:section name="Раздел без заголовка" id="{909B326F-E648-49A8-AAA0-9203AE3A6429}">
          <p14:sldIdLst>
            <p14:sldId id="299"/>
            <p14:sldId id="345"/>
            <p14:sldId id="304"/>
            <p14:sldId id="310"/>
            <p14:sldId id="339"/>
            <p14:sldId id="338"/>
            <p14:sldId id="312"/>
            <p14:sldId id="317"/>
            <p14:sldId id="331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98" autoAdjust="0"/>
  </p:normalViewPr>
  <p:slideViewPr>
    <p:cSldViewPr>
      <p:cViewPr>
        <p:scale>
          <a:sx n="50" d="100"/>
          <a:sy n="50" d="100"/>
        </p:scale>
        <p:origin x="-1056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72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28B54-3F6B-483C-88DC-2AFD13734F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0CF7-B746-4991-B0D4-0CF8F153F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0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13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1224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08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507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452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177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4624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9099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01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30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105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45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2810-7142-4726-B39A-A8F3C6FE2AB9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0832" y="273053"/>
            <a:ext cx="6264696" cy="574823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6800" b="1" dirty="0">
                <a:latin typeface="Times New Roman" pitchFamily="18" charset="0"/>
                <a:cs typeface="Times New Roman" pitchFamily="18" charset="0"/>
              </a:rPr>
              <a:t>гимназия № 406 </a:t>
            </a:r>
          </a:p>
          <a:p>
            <a:pPr marL="0" indent="0" algn="ctr">
              <a:buNone/>
            </a:pPr>
            <a:r>
              <a:rPr lang="ru-RU" sz="6800" b="1" dirty="0">
                <a:latin typeface="Times New Roman" pitchFamily="18" charset="0"/>
                <a:cs typeface="Times New Roman" pitchFamily="18" charset="0"/>
              </a:rPr>
              <a:t>Пушкинского района Санкт-Петербурга</a:t>
            </a:r>
          </a:p>
          <a:p>
            <a:pPr marL="0" indent="0" algn="ctr">
              <a:buNone/>
            </a:pPr>
            <a:r>
              <a:rPr lang="ru-RU" sz="6800" b="1" dirty="0">
                <a:latin typeface="Times New Roman" pitchFamily="18" charset="0"/>
                <a:cs typeface="Times New Roman" pitchFamily="18" charset="0"/>
              </a:rPr>
              <a:t>3 «А» класс</a:t>
            </a:r>
          </a:p>
          <a:p>
            <a:pPr marL="0" indent="0" algn="ctr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КНИГА ПАМЯТИ</a:t>
            </a: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г. Пушкин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4000" dirty="0"/>
          </a:p>
        </p:txBody>
      </p:sp>
      <p:pic>
        <p:nvPicPr>
          <p:cNvPr id="5" name="Picture 3" descr="C:\Users\user\Desktop\КНИГА ПОБЕДЫ 75лет 3Акласс\75 лет Побе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64" y="1787353"/>
            <a:ext cx="1309472" cy="14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user\AppData\Local\Microsoft\Windows\Temporary Internet Files\Content.Word\Logotip_gimnazii-01 (4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1"/>
          <a:stretch/>
        </p:blipFill>
        <p:spPr bwMode="auto">
          <a:xfrm>
            <a:off x="7689304" y="188507"/>
            <a:ext cx="2024648" cy="175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get-pdb/1338671/dc658df1-2fb6-4eab-a335-79e4c58ccddd/s1200?webp=fals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358140"/>
            <a:ext cx="13239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rta-avto.com/photos/regiony/pushk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44" y="358140"/>
            <a:ext cx="1328327" cy="15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41741"/>
      </p:ext>
    </p:extLst>
  </p:cSld>
  <p:clrMapOvr>
    <a:masterClrMapping/>
  </p:clrMapOvr>
  <p:transition spd="slow" advTm="6461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872" y="5517232"/>
            <a:ext cx="5832649" cy="432048"/>
          </a:xfrm>
        </p:spPr>
        <p:txBody>
          <a:bodyPr>
            <a:norm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Прадедушка Карева Александра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888" y="260648"/>
            <a:ext cx="5558720" cy="936104"/>
          </a:xfrm>
        </p:spPr>
        <p:txBody>
          <a:bodyPr>
            <a:normAutofit/>
          </a:bodyPr>
          <a:lstStyle/>
          <a:p>
            <a:pPr marL="0" indent="0" algn="ctr" fontAlgn="b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Карев Михаил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Степанович</a:t>
            </a:r>
          </a:p>
          <a:p>
            <a:pPr marL="0" indent="0" algn="ctr" fontAlgn="b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28.10.1922 –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15.07.2008)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">
              <a:buNone/>
            </a:pP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Фото и  Видео\Сева\Родословная\20200424_012622.jp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80857"/>
            <a:ext cx="2088232" cy="2933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56856" y="1340768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Украинской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ССР,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Людмиловка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67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Призван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Харцызским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РВК  в июне 1941 г. </a:t>
            </a:r>
          </a:p>
          <a:p>
            <a:pPr indent="26670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звании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лейтенанта 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омандовал танковым взводом. Совершая 700 км марш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привёл весь танковый взвод без потерь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аварий в район сосредоточения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гвардейской танковой бригады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полной боевой готовности. При выполнении боевой задачи в составе 2-го Украинского фронта лично вёл огонь из зенитного пулемёта по пикирующим бомбардировщикам врага. </a:t>
            </a:r>
          </a:p>
          <a:p>
            <a:pPr indent="2667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 наград, в том числе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ордена Красной Звезды,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Отечественной войны и медали.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43904"/>
      </p:ext>
    </p:extLst>
  </p:cSld>
  <p:clrMapOvr>
    <a:masterClrMapping/>
  </p:clrMapOvr>
  <p:transition spd="slow" advTm="4353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872" y="5517232"/>
            <a:ext cx="5832649" cy="432048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Неделько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Натальи Владимировны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888" y="260648"/>
            <a:ext cx="555872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Мошков Александр Иванович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(1910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1992)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0872" y="1475039"/>
            <a:ext cx="568863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 descr="C:\Users\Наталья\Desktop\2013 - 2017\Мошков А. И\Мошков А. И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390380"/>
            <a:ext cx="216598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00872" y="1459650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Архангельской обл.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участником советско-финской войны.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Участвовал в ВОВ с первых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дней. Командир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авиационно-артиллерийского дивизиона на Дороге Жизни в пос. Лисий Нос.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несколько раз ранен.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 после госпиталя  возвращался на фронт.</a:t>
            </a:r>
          </a:p>
          <a:p>
            <a:pPr indent="274638" algn="just"/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Награжден двумя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орденами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Звезды,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Отечественной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войны 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II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степени и 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III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степени.</a:t>
            </a:r>
          </a:p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продолжил службу в г. Кронштадт.</a:t>
            </a:r>
          </a:p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Окончил военную службу и переехал жить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Пушкин.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12249"/>
      </p:ext>
    </p:extLst>
  </p:cSld>
  <p:clrMapOvr>
    <a:masterClrMapping/>
  </p:clrMapOvr>
  <p:transition spd="slow" advTm="4482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8544" y="3140968"/>
            <a:ext cx="2905763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8864" y="404664"/>
            <a:ext cx="5904656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Много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времени прошло с тех пор, как отгремели последние залпы Великой Отечественной  войны.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Мужество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героизм, стойкость и отвага были проявлены в этой ожесточённой борьбе.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Память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людская то и дело возвращается к теме войны. Внезапное начало войны поразило страну, не оставив ни одного равнодушного человека.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Спасибо нашим родным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то,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мы живём!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544" y="404665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Народ, не знающий своего прошлого,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имеет будущего”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6288" y="1484784"/>
            <a:ext cx="2261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Михаил Ломоносов</a:t>
            </a:r>
          </a:p>
        </p:txBody>
      </p:sp>
    </p:spTree>
    <p:extLst>
      <p:ext uri="{BB962C8B-B14F-4D97-AF65-F5344CB8AC3E}">
        <p14:creationId xmlns:p14="http://schemas.microsoft.com/office/powerpoint/2010/main" val="791353498"/>
      </p:ext>
    </p:extLst>
  </p:cSld>
  <p:clrMapOvr>
    <a:masterClrMapping/>
  </p:clrMapOvr>
  <p:transition spd="slow" advTm="3758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0784" y="1268760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гимназия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406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Пушкинского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«КНИГА ПАМЯТИ»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содействии родителей и детей 3 «А» класса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Неделько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Лапицкая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Ирина Ивановна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Редактор Карев Всеволод Всеволодович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Майорова Юлия Евгеньевна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Пушкин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83595"/>
      </p:ext>
    </p:extLst>
  </p:cSld>
  <p:clrMapOvr>
    <a:masterClrMapping/>
  </p:clrMapOvr>
  <p:transition spd="slow" advTm="4563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879" y="5301208"/>
            <a:ext cx="5760641" cy="504056"/>
          </a:xfrm>
        </p:spPr>
        <p:txBody>
          <a:bodyPr>
            <a:normAutofit/>
          </a:bodyPr>
          <a:lstStyle/>
          <a:p>
            <a:pPr algn="r"/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881" y="332656"/>
            <a:ext cx="5616623" cy="8640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   </a:t>
            </a:r>
            <a:endParaRPr lang="ru-RU" sz="2000" b="1" i="1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0872" y="1475038"/>
            <a:ext cx="568863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C:\Users\user\Desktop\КНИГА ПОБЕДЫ 75лет 3Акласс\9 м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42" y="0"/>
            <a:ext cx="4818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НИГА ПОБЕДЫ 75лет 3Акласс\75 лет Побе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5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82327"/>
      </p:ext>
    </p:extLst>
  </p:cSld>
  <p:clrMapOvr>
    <a:masterClrMapping/>
  </p:clrMapOvr>
  <p:transition spd="slow" advTm="6515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8544" y="3140968"/>
            <a:ext cx="2905763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4928" y="404664"/>
            <a:ext cx="5328592" cy="5544616"/>
          </a:xfrm>
        </p:spPr>
        <p:txBody>
          <a:bodyPr>
            <a:normAutofit/>
          </a:bodyPr>
          <a:lstStyle/>
          <a:p>
            <a:pPr marL="0" indent="7159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создании «Книги Памяти»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руководствовались идеей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долгом – воссоздать память об участниках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войны. </a:t>
            </a:r>
          </a:p>
          <a:p>
            <a:pPr marL="0" indent="7159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священную память о павших, сохранить в душе каждого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чувство благодарности  к родному человеку из его семьи, отдавшему свой гражданский долг на ратном и трудовом фронтах войны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715963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7184" y="476672"/>
            <a:ext cx="280831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Вспомним всех поимённо,</a:t>
            </a:r>
          </a:p>
          <a:p>
            <a:pPr lvl="0">
              <a:lnSpc>
                <a:spcPct val="11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Сердцем вспомним своим.</a:t>
            </a:r>
          </a:p>
          <a:p>
            <a:pPr lvl="0">
              <a:lnSpc>
                <a:spcPct val="11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Это нужно не мёртвым,</a:t>
            </a:r>
          </a:p>
          <a:p>
            <a:pPr lvl="0">
              <a:lnSpc>
                <a:spcPct val="11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Это нужно живым.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”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algn="r">
              <a:lnSpc>
                <a:spcPct val="110000"/>
              </a:lnSpc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Роберт Рождественский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91441"/>
      </p:ext>
    </p:extLst>
  </p:cSld>
  <p:clrMapOvr>
    <a:masterClrMapping/>
  </p:clrMapOvr>
  <p:transition spd="slow" advClick="0" advTm="6051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872" y="5517232"/>
            <a:ext cx="5832649" cy="432048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дедушка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888" y="260648"/>
            <a:ext cx="555872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Арончук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Лазарь Исаакович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марта 1925 года рождения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4848" y="1248976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Родился в Калининской обл., г. Осташков.</a:t>
            </a: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январе 1943 г. 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призван в армию солдатом, затем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прошёл обучение в Полковой школе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младших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командиров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миномётчиком. По необходимости военного времени продолжил службу шофером.</a:t>
            </a: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1-ом, 2-ом Белорусских фронтах.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1947 г. служил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Польше, затем вернулся на родину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г. Борисов, в 1950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демобилизован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Закончил Ленинградский институт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кинематографии.</a:t>
            </a: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Награждён орденом Отечественной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настоящего времени проживает в Пушкине.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едёт активную жизнь и передаёт свой жизненный опыт подрастающему поколению.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КНИГА ПОБЕДЫ 75лет 3Акласс\Арончук Л.И. 2.jpg"/>
          <p:cNvPicPr/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0" t="7896" r="9252" b="13431"/>
          <a:stretch/>
        </p:blipFill>
        <p:spPr bwMode="auto">
          <a:xfrm>
            <a:off x="1208584" y="476672"/>
            <a:ext cx="2016224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8865506"/>
      </p:ext>
    </p:extLst>
  </p:cSld>
  <p:clrMapOvr>
    <a:masterClrMapping/>
  </p:clrMapOvr>
  <p:transition spd="slow" advTm="5177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2791" y="5517232"/>
            <a:ext cx="5832649" cy="432047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Классная бабушка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888" y="260648"/>
            <a:ext cx="555872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Кушеверская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Нина Павловна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07 марта 1937 года рождения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6856" y="1052736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Родилась в Ленинградской обл., п. Сусанино.</a:t>
            </a:r>
          </a:p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1941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эвакуирована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Вологодскую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обл., Никольск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1944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вернулась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г. Ленинград. </a:t>
            </a:r>
          </a:p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войны закончила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Ленинградский государственный педагогический институт  им. А.И. Герцена.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1976 г. пришла работать в школу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406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учителем физики.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же году получила задание от директора школы – заняться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развитием школьного музея.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работой музея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поисковым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движением более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40 лет. </a:t>
            </a: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памятный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 «Дети войны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настоящего времени проживает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Пушкине. Ведёт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активную жизнь,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продолжает патриотическое воспитание подрастающего поколения.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КНИГА ПОБЕДЫ 75лет 3Акласс\Кушеверская Н.П. 1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3" t="6605" r="4712" b="17970"/>
          <a:stretch/>
        </p:blipFill>
        <p:spPr bwMode="auto">
          <a:xfrm>
            <a:off x="1136576" y="332656"/>
            <a:ext cx="2088232" cy="2731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831217"/>
      </p:ext>
    </p:extLst>
  </p:cSld>
  <p:clrMapOvr>
    <a:masterClrMapping/>
  </p:clrMapOvr>
  <p:transition spd="slow" advTm="728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872" y="5517232"/>
            <a:ext cx="5832649" cy="432048"/>
          </a:xfrm>
        </p:spPr>
        <p:txBody>
          <a:bodyPr>
            <a:norm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Прадедушка Карева Александра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888" y="260648"/>
            <a:ext cx="5558720" cy="936104"/>
          </a:xfrm>
        </p:spPr>
        <p:txBody>
          <a:bodyPr>
            <a:normAutofit/>
          </a:bodyPr>
          <a:lstStyle/>
          <a:p>
            <a:pPr marL="0" indent="0" algn="ctr" fontAlgn="b">
              <a:buNone/>
            </a:pP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Геращенков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Филиппович</a:t>
            </a:r>
          </a:p>
          <a:p>
            <a:pPr marL="0" indent="0" algn="ctr" fontAlgn="b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(19.09.1924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2000)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">
              <a:buNone/>
            </a:pP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0872" y="1475039"/>
            <a:ext cx="568863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0872" y="1305342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Смоленская обл., 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Вишенки.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74638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Призван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Кировским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РВК на военную службу в 1944 г. на должность шофёра.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74638"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наступательных боях показал себя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отличный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смелый водитель. Под сильным огнём противника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провёл машину с орудиями и дал возможность расчёту вовремя открыть огонь.</a:t>
            </a:r>
          </a:p>
          <a:p>
            <a:pPr indent="274638"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Награждён медалью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отвагу».</a:t>
            </a:r>
          </a:p>
        </p:txBody>
      </p:sp>
      <p:pic>
        <p:nvPicPr>
          <p:cNvPr id="7" name="Рисунок 6" descr="C:\Users\user\Desktop\КНИГА ПОБЕДЫ 75лет 3Акласс\111111111111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4" b="12275"/>
          <a:stretch/>
        </p:blipFill>
        <p:spPr bwMode="auto">
          <a:xfrm>
            <a:off x="1208584" y="448091"/>
            <a:ext cx="2088232" cy="2765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0822335"/>
      </p:ext>
    </p:extLst>
  </p:cSld>
  <p:clrMapOvr>
    <a:masterClrMapping/>
  </p:clrMapOvr>
  <p:transition spd="slow" advTm="3815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872" y="5517232"/>
            <a:ext cx="5832649" cy="432048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Прадедушка Карева Александра 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888" y="260648"/>
            <a:ext cx="5558720" cy="936104"/>
          </a:xfrm>
        </p:spPr>
        <p:txBody>
          <a:bodyPr>
            <a:normAutofit/>
          </a:bodyPr>
          <a:lstStyle/>
          <a:p>
            <a:pPr marL="0" indent="0" algn="ctr" fontAlgn="b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Зорин Николай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Сергеевич</a:t>
            </a:r>
          </a:p>
          <a:p>
            <a:pPr marL="0" indent="0" algn="ctr" fontAlgn="b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(07.05.1927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2002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 fontAlgn="b">
              <a:buNone/>
            </a:pP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0872" y="1475039"/>
            <a:ext cx="568863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6856" y="1362558"/>
            <a:ext cx="58326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Родился в Кировской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обл. </a:t>
            </a:r>
          </a:p>
          <a:p>
            <a:pPr indent="2746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Призван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Кировским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РВК на военную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службу, воевал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Красном Селе 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Ропша. Участвовал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освобождении от гитлеровских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войск самой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высокой точки города Ленинграда – Вороньей горы.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течение всех 900 дней блокады Ленинграда фашисты использовали её для корректировки артиллерийского огня. </a:t>
            </a: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Вороньей горы послужило сигналом для решительного штурма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освобождению Красного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Села. </a:t>
            </a:r>
          </a:p>
          <a:p>
            <a:pPr indent="2746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Награждён орденом Красной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звезды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другими медалями.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Фото\Прадед\DSC02377.JPG"/>
          <p:cNvPicPr/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" t="3147" r="3843" b="3147"/>
          <a:stretch/>
        </p:blipFill>
        <p:spPr bwMode="auto">
          <a:xfrm>
            <a:off x="1136576" y="386322"/>
            <a:ext cx="2088232" cy="2827655"/>
          </a:xfrm>
          <a:prstGeom prst="rect">
            <a:avLst/>
          </a:prstGeom>
          <a:noFill/>
          <a:ln>
            <a:noFill/>
          </a:ln>
          <a:effectLst>
            <a:glow>
              <a:schemeClr val="bg2"/>
            </a:glow>
            <a:outerShdw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636928666"/>
      </p:ext>
    </p:extLst>
  </p:cSld>
  <p:clrMapOvr>
    <a:masterClrMapping/>
  </p:clrMapOvr>
  <p:transition spd="slow" advTm="3787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872" y="5517232"/>
            <a:ext cx="5832649" cy="432048"/>
          </a:xfrm>
        </p:spPr>
        <p:txBody>
          <a:bodyPr>
            <a:norm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Прадедушка Карева Александра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888" y="260648"/>
            <a:ext cx="5558720" cy="936104"/>
          </a:xfrm>
        </p:spPr>
        <p:txBody>
          <a:bodyPr>
            <a:normAutofit/>
          </a:bodyPr>
          <a:lstStyle/>
          <a:p>
            <a:pPr marL="0" indent="0" algn="ctr" fontAlgn="b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Карев Виктор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Степанович</a:t>
            </a:r>
          </a:p>
          <a:p>
            <a:pPr marL="0" indent="0" algn="ctr" fontAlgn="b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(18.08.1918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03.10.1991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00872" y="1475039"/>
            <a:ext cx="568863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 descr="C:\Фото и  Видео\Сева\Родословная\IMG_20200427_194025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343151"/>
            <a:ext cx="2088232" cy="2870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84848" y="1196752"/>
            <a:ext cx="5904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Родился в Украинской ССР,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Новоукраинка.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Призван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Макеевский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ГВК 01.09.1938 г. в звании старшего сержанта.</a:t>
            </a:r>
          </a:p>
          <a:p>
            <a:pPr indent="2667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Воевал 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советско-финской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войне 1939 года.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1941 г. служил в  инженерном батальоне, руководил бригадой по ремонту боевых машин. За один день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поле боя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произвёл ремонт двух подбитых танков, чем обеспечил успех танковой части в бою.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indent="2667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дедушки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 наград, в том числе ордена Красной Звезды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Отечественной войны II степени, медали «За боевые заслуги».</a:t>
            </a:r>
          </a:p>
          <a:p>
            <a:pPr indent="2667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войны работал на железнодорожной станции мастером. Работая машинистом 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награждён орденом Ленина за спасение  ж/д поезда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05285"/>
      </p:ext>
    </p:extLst>
  </p:cSld>
  <p:clrMapOvr>
    <a:masterClrMapping/>
  </p:clrMapOvr>
  <p:transition spd="slow" advTm="4002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872" y="5517232"/>
            <a:ext cx="5832649" cy="432048"/>
          </a:xfrm>
        </p:spPr>
        <p:txBody>
          <a:bodyPr>
            <a:norm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Прадедушка Карева Александра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888" y="260648"/>
            <a:ext cx="5558720" cy="936104"/>
          </a:xfrm>
        </p:spPr>
        <p:txBody>
          <a:bodyPr>
            <a:normAutofit/>
          </a:bodyPr>
          <a:lstStyle/>
          <a:p>
            <a:pPr marL="0" indent="0" algn="ctr" fontAlgn="b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Карев Всеволод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Степанович</a:t>
            </a:r>
          </a:p>
          <a:p>
            <a:pPr marL="0" indent="0" algn="ctr" fontAlgn="b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1915 –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1979) </a:t>
            </a:r>
          </a:p>
          <a:p>
            <a:pPr marL="0" indent="0" algn="ctr" fontAlgn="b">
              <a:buNone/>
            </a:pP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0872" y="1340768"/>
            <a:ext cx="568863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 descr="C:\Фото и  Видео\Сева\Родословная\IMG_20200427_194006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3" t="12969" r="22492" b="24621"/>
          <a:stretch/>
        </p:blipFill>
        <p:spPr bwMode="auto">
          <a:xfrm>
            <a:off x="1136576" y="404663"/>
            <a:ext cx="2160240" cy="2809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97032" y="1340768"/>
            <a:ext cx="5692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Украинской ССР, г. Новоукраинка.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Призван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Макеевский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ГВК 01.09.1938 г. Окончил Таганрогское лётное училище.</a:t>
            </a:r>
          </a:p>
          <a:p>
            <a:pPr indent="2667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войны проходил службу в </a:t>
            </a:r>
            <a:r>
              <a:rPr lang="ru-RU" sz="2000" dirty="0">
                <a:latin typeface="Times New Roman"/>
                <a:ea typeface="Times New Roman"/>
              </a:rPr>
              <a:t>3 ВМАУ ВВС </a:t>
            </a:r>
            <a:r>
              <a:rPr lang="ru-RU" sz="2000" dirty="0" smtClean="0">
                <a:latin typeface="Times New Roman"/>
                <a:ea typeface="Times New Roman"/>
              </a:rPr>
              <a:t>ВМФ.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67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дедушки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 наград, в том числе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Звезды,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медаль «За победу над Германией в Великой Отечественной войне 1941–1945 гг.».</a:t>
            </a:r>
          </a:p>
          <a:p>
            <a:pPr lvl="0" indent="2667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войны продолжил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службу 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ВВС </a:t>
            </a:r>
            <a:r>
              <a:rPr lang="ru-RU" sz="2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ВМФ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земле.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правительственного задания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 награждён орденом Ленина.</a:t>
            </a:r>
          </a:p>
          <a:p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04830"/>
      </p:ext>
    </p:extLst>
  </p:cSld>
  <p:clrMapOvr>
    <a:masterClrMapping/>
  </p:clrMapOvr>
  <p:transition spd="slow" advTm="3975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827</Words>
  <Application>Microsoft Office PowerPoint</Application>
  <PresentationFormat>Лист A4 (210x297 мм)</PresentationFormat>
  <Paragraphs>153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Классный дедушка </vt:lpstr>
      <vt:lpstr>Классная бабушка </vt:lpstr>
      <vt:lpstr>Прадедушка Карева Александра  </vt:lpstr>
      <vt:lpstr>Прадедушка Карева Александра  </vt:lpstr>
      <vt:lpstr>Прадедушка Карева Александра </vt:lpstr>
      <vt:lpstr>Прадедушка Карева Александра </vt:lpstr>
      <vt:lpstr>Прадедушка Карева Александра  </vt:lpstr>
      <vt:lpstr>Дедушка Неделько Натальи Владимировны </vt:lpstr>
      <vt:lpstr>Презентация PowerPoint</vt:lpstr>
      <vt:lpstr>Презентация PowerPoint</vt:lpstr>
    </vt:vector>
  </TitlesOfParts>
  <Company>Майорова Ю.Е.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Ю.Е.</dc:creator>
  <cp:lastModifiedBy>user</cp:lastModifiedBy>
  <cp:revision>191</cp:revision>
  <dcterms:created xsi:type="dcterms:W3CDTF">2015-04-22T17:56:23Z</dcterms:created>
  <dcterms:modified xsi:type="dcterms:W3CDTF">2020-05-26T20:13:49Z</dcterms:modified>
</cp:coreProperties>
</file>