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Моя лучшая поделка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941168"/>
            <a:ext cx="6400800" cy="60910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Соколова Елена Владимировна,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Учитель-дефектолог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206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ГКОУ ЛО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Подпорожская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школа-интернат, реализующая адаптированные образовательные программы»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1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Дистанционное обучение\фото детей и их работ\R3dNf1U_h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640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52120" y="198884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«Жираф»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4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Дистанционное обучение\фото детей и их работ\xNWYpnMX3W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401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56176" y="22048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«Паровоз»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85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Дистанционное обучение\фото детей и их работ\TUYWHX6zA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1216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00192" y="220486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«Голубь»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8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229600" cy="1252728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  работы  Тамара (ребенок  с ТМНР)  выполнила  в  период  дистанционного  обучения  вместе  с мамой  под  моим  руководством.  Я  очень  горжусь этой  девочкой.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07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55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Моя лучшая поделка</vt:lpstr>
      <vt:lpstr>Презентация PowerPoint</vt:lpstr>
      <vt:lpstr>Презентация PowerPoint</vt:lpstr>
      <vt:lpstr>Презентация PowerPoint</vt:lpstr>
      <vt:lpstr>Эти  работы  Тамара (ребенок  с ТМНР)  выполнила  в  период  дистанционного  обучения  вместе  с мамой  под  моим  руководством.  Я  очень  горжусь этой  девочкой.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лучшая поделка</dc:title>
  <dc:creator>Елена</dc:creator>
  <cp:lastModifiedBy>Admin</cp:lastModifiedBy>
  <cp:revision>4</cp:revision>
  <dcterms:created xsi:type="dcterms:W3CDTF">2020-05-24T18:53:36Z</dcterms:created>
  <dcterms:modified xsi:type="dcterms:W3CDTF">2020-05-24T19:17:37Z</dcterms:modified>
</cp:coreProperties>
</file>