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C3E5C-FFF7-4054-9C62-E3740201DA20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F2274CE-F715-4178-9202-2E10A2AD0086}" type="pres">
      <dgm:prSet presAssocID="{C42C3E5C-FFF7-4054-9C62-E3740201D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D8DE4-32CA-45E1-9EBE-7E31E4AB7315}" type="presOf" srcId="{C42C3E5C-FFF7-4054-9C62-E3740201DA20}" destId="{FF2274CE-F715-4178-9202-2E10A2AD00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4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5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9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5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8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0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3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0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F04B-5FB1-4CA4-A2AE-243D819A9B03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47A1-CA58-4861-9EF4-6D9E649E9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9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19908" y="762001"/>
            <a:ext cx="10269415" cy="2051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«ЭТОТ ДЕНЬ ПОБЕДЫ»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15" y="1957754"/>
            <a:ext cx="109376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«Они защищали Родину»</a:t>
            </a:r>
          </a:p>
          <a:p>
            <a:pPr algn="r"/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Котлярова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Ольга Анатольевна 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</a:rPr>
              <a:t>Выполнила:</a:t>
            </a:r>
          </a:p>
          <a:p>
            <a:pPr algn="r"/>
            <a:r>
              <a:rPr lang="ru-RU" b="1" dirty="0" err="1" smtClean="0">
                <a:solidFill>
                  <a:srgbClr val="C00000"/>
                </a:solidFill>
              </a:rPr>
              <a:t>Муковнина</a:t>
            </a:r>
            <a:r>
              <a:rPr lang="ru-RU" b="1" dirty="0" smtClean="0">
                <a:solidFill>
                  <a:srgbClr val="C00000"/>
                </a:solidFill>
              </a:rPr>
              <a:t> Аксинья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ученица 4 </a:t>
            </a:r>
            <a:r>
              <a:rPr lang="ru-RU" b="1" dirty="0">
                <a:solidFill>
                  <a:srgbClr val="C00000"/>
                </a:solidFill>
              </a:rPr>
              <a:t>«Б» класса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 МБОУ СОШ №70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343296"/>
            <a:ext cx="1279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. Воронеж</a:t>
            </a:r>
          </a:p>
          <a:p>
            <a:r>
              <a:rPr lang="ru-RU" b="1" dirty="0" smtClean="0"/>
              <a:t>      2020 г.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5" y="2671726"/>
            <a:ext cx="6025662" cy="26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6"/>
            <a:ext cx="8438007" cy="3771899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Маршал артиллерии. Родился в Воронеже. В Великую Отечественную войну вступил в должности командира артиллерийского полка. Воевал на Северном и Ленинградском фронтах, был одним из организаторов обороны Ленинграда. Под его командованием артиллерия фронта и Балтийского флота вела успешную контрбатарейную борьбу с осадной артиллерией немцев. Возглавлял артиллерию 54-й армии, затем фронта. После войны работал в аппарате Министерства обороны.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Георгий Одинцов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05" y="1724026"/>
            <a:ext cx="3053819" cy="303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6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6"/>
            <a:ext cx="8438007" cy="3771899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Красноармеец, наводчица установки 4-го зенитно-пулеметного полка 3-й дивизии ПВО. Родилась в Воронеже. После окончания семилетней школы работала разметчицей на заводе имени Коминтерна, была комсоргом цеха и параллельно училась в вечерней школе. Добровольно пошла на фронт. В 1942 году сбила самолет противника и подбила второй. Погибла от прямого попадания бомбы в установку. Посмертно награждена орденом Отечественной войны.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Лидия Рябцева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6" y="1724026"/>
            <a:ext cx="3098028" cy="306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1" y="1038225"/>
            <a:ext cx="6603022" cy="4225437"/>
          </a:xfrm>
        </p:spPr>
        <p:txBody>
          <a:bodyPr>
            <a:noAutofit/>
          </a:bodyPr>
          <a:lstStyle/>
          <a:p>
            <a:pPr indent="542925"/>
            <a:r>
              <a:rPr lang="ru-RU" sz="3600" b="1" i="1" dirty="0"/>
              <a:t>Великая Отечественная война </a:t>
            </a:r>
            <a:r>
              <a:rPr lang="ru-RU" sz="3600" i="1" dirty="0"/>
              <a:t>- </a:t>
            </a:r>
            <a:r>
              <a:rPr lang="ru-RU" sz="3600" b="1" i="1" dirty="0">
                <a:solidFill>
                  <a:srgbClr val="FF0000"/>
                </a:solidFill>
              </a:rPr>
              <a:t>это подвиг наших прадедов и прабабушек, без которого немыслима Россия, без которого она не была бы Великой державой.</a:t>
            </a:r>
            <a:endParaRPr lang="ru-RU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Ольга\Desktop\n6s4dah0548ouhd174h8n0hb2eb7hdd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13" y="1167824"/>
            <a:ext cx="5228491" cy="46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4077" y="1818787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05"/>
            <a:ext cx="12192000" cy="6870005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19006068"/>
              </p:ext>
            </p:extLst>
          </p:nvPr>
        </p:nvGraphicFramePr>
        <p:xfrm>
          <a:off x="7045569" y="2895600"/>
          <a:ext cx="4818185" cy="282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738" y="2580743"/>
            <a:ext cx="867102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моей работы: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Познакомить одноклассников с героями ВЕЛИКОЙ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ОТЕЧЕСТВЕННОЙ ВОЙНЫ, именами которых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названы улицы нашего прекрасного города.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Мы должны помнить о тех,, кто отдал свои жизни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ади нас – потомков. 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4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495301"/>
            <a:ext cx="11658600" cy="5402580"/>
          </a:xfrm>
        </p:spPr>
        <p:txBody>
          <a:bodyPr>
            <a:noAutofit/>
          </a:bodyPr>
          <a:lstStyle/>
          <a:p>
            <a:pPr indent="542925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Наше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поколение не видело войны, но мы все слышали о том, какое это страшное горе и трагедия для многих миллионов людей. Наши прабабушки и прадедушки приняли всю тяжесть событий Великой Отечественной войны на свои плечи. Они защитили Родину! И пусть вечно будет жива память о защитниках Отечества, отстоявших мир и свободу, о героях, переживших эту жестокую войну!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городе Воронеж память о некоторых героях увековечена в названиях улиц.</a:t>
            </a:r>
          </a:p>
        </p:txBody>
      </p:sp>
    </p:spTree>
    <p:extLst>
      <p:ext uri="{BB962C8B-B14F-4D97-AF65-F5344CB8AC3E}">
        <p14:creationId xmlns:p14="http://schemas.microsoft.com/office/powerpoint/2010/main" val="27364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5"/>
            <a:ext cx="8438007" cy="4173855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Герой Советского Союза, командир батальона 25-го гвардейского стрелкового полка. Родился в семье крестьянина в селе </a:t>
            </a:r>
            <a:r>
              <a:rPr lang="ru-RU" sz="2800" dirty="0" err="1"/>
              <a:t>Староживотинное</a:t>
            </a:r>
            <a:r>
              <a:rPr lang="ru-RU" sz="2800" dirty="0"/>
              <a:t> </a:t>
            </a:r>
            <a:r>
              <a:rPr lang="ru-RU" sz="2800" dirty="0" err="1"/>
              <a:t>Рамонского</a:t>
            </a:r>
            <a:r>
              <a:rPr lang="ru-RU" sz="2800" dirty="0"/>
              <a:t> района. После учительских курсов работал учителем. В 1943 году во главе подразделения первым переправился через Десну, где вместе с партизанами построил переправу. Его батальон успешно форсировал Днепр и удержал захваченный плацдарм. Во время тяжёлого боя Артамонов был тяжело ранен, после чего скончался в госпитале.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70242" y="81471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Иван Артамонов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7" y="1724025"/>
            <a:ext cx="29051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5"/>
            <a:ext cx="8438007" cy="3438525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Капитан, командир батальона 10-й танковой бригады. Родился в крестьянской семье в селе Русская Гвоздёвка </a:t>
            </a:r>
            <a:r>
              <a:rPr lang="ru-RU" sz="2800" dirty="0" err="1"/>
              <a:t>Рамонского</a:t>
            </a:r>
            <a:r>
              <a:rPr lang="ru-RU" sz="2800" dirty="0"/>
              <a:t> района. Работал сварщиком на Механическом заводе, а по вечерам учился при партийной школе. Во время Великой Отечественной войны капитан Богачёв совершил один из первых в истории Великой Отечественной войны одиночный танковый таран. В декабре 1941 года ему было присвоено звание Героя Советского Союза посмертно.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Василий Богачёв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3" y="1724025"/>
            <a:ext cx="3016111" cy="300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4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5"/>
            <a:ext cx="8438007" cy="4181475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Генерал-полковник медицинской службы, первый президент Академии медицинских наук. В 1918 году переехал в Воронеж, где стал одним из инициаторов создания Воронежского университета. Принимал активное участие в организации военных госпиталей Красной Армии. Организовал курсы для студентов и врачей по военно-полевой хирургии и создал школу для среднего медицинского персонала — медицинских сестёр. В годы Великой Отечественной  войны — Главный хирург Красной Армии.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Николай Бурденко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2" y="1800224"/>
            <a:ext cx="3100452" cy="314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0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6"/>
            <a:ext cx="8438007" cy="3848100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Полковник, командир Воронежского добровольческого коммунистического полка 1-й гвардейской стрелковой дивизии. Перед войной жил с семьёй в Больничном переулке в Воронеже и руководил строительной конторой металлоконструкций. В конце февраля 1942 года </a:t>
            </a:r>
            <a:r>
              <a:rPr lang="ru-RU" sz="2800" dirty="0" err="1"/>
              <a:t>Вайцеховский</a:t>
            </a:r>
            <a:r>
              <a:rPr lang="ru-RU" sz="2800" dirty="0"/>
              <a:t> возглавил атаку 1-го батальона у села Лески. Был тяжело ранен разорвавшейся немецкой миной и умер в госпитале. Но его полк поднялся в атаку и освободил село от захватчиков.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Михаил </a:t>
            </a:r>
            <a:r>
              <a:rPr lang="ru-RU" sz="2800" b="1" dirty="0" err="1"/>
              <a:t>Вайцеховский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5" y="1724026"/>
            <a:ext cx="3111179" cy="309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4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6"/>
            <a:ext cx="8438007" cy="3771899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Разведчик батальона народного ополчения. Родился и жил в Воронеже на улице Мало-Московской. Работал мотористом на Воронежском механическом заводе, параллельно являлся внештатным заведующим военного отдела Ворошиловского райкома ВЛКСМ. В составе сводного отряда ополченцев участвовал в боях за </a:t>
            </a:r>
            <a:r>
              <a:rPr lang="ru-RU" sz="2800" dirty="0" err="1"/>
              <a:t>Чижовку</a:t>
            </a:r>
            <a:r>
              <a:rPr lang="ru-RU" sz="2800" dirty="0"/>
              <a:t>. Группа </a:t>
            </a:r>
            <a:r>
              <a:rPr lang="ru-RU" sz="2800" dirty="0" err="1"/>
              <a:t>Куколкина</a:t>
            </a:r>
            <a:r>
              <a:rPr lang="ru-RU" sz="2800" dirty="0"/>
              <a:t> штурмом взяла четыре дома, но в конце сражения его тяжело </a:t>
            </a:r>
            <a:r>
              <a:rPr lang="ru-RU" sz="2800" dirty="0" err="1"/>
              <a:t>раняли</a:t>
            </a:r>
            <a:r>
              <a:rPr lang="ru-RU" sz="2800" dirty="0"/>
              <a:t>. Посмертно награжден орденом.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Валентин </a:t>
            </a:r>
            <a:r>
              <a:rPr lang="ru-RU" sz="2800" b="1" dirty="0" err="1"/>
              <a:t>Куколкин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6" y="1724026"/>
            <a:ext cx="3079988" cy="309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4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"/>
            <a:ext cx="12192000" cy="68552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24" y="1724026"/>
            <a:ext cx="8438007" cy="3771899"/>
          </a:xfrm>
        </p:spPr>
        <p:txBody>
          <a:bodyPr>
            <a:noAutofit/>
          </a:bodyPr>
          <a:lstStyle/>
          <a:p>
            <a:pPr indent="542925"/>
            <a:r>
              <a:rPr lang="ru-RU" sz="2800" dirty="0"/>
              <a:t>Секретарь Ворошиловского РК ВКП(б) Воронежа, комиссар батальона народного ополчения, старший политрук. Участвовал в обороне железнодорожных мостов у Отрожки, особенно </a:t>
            </a:r>
            <a:r>
              <a:rPr lang="ru-RU" sz="2800" dirty="0" err="1"/>
              <a:t>проявиле</a:t>
            </a:r>
            <a:r>
              <a:rPr lang="ru-RU" sz="2800" dirty="0"/>
              <a:t> себя в боях за </a:t>
            </a:r>
            <a:r>
              <a:rPr lang="ru-RU" sz="2800" dirty="0" err="1"/>
              <a:t>Чижовку</a:t>
            </a:r>
            <a:r>
              <a:rPr lang="ru-RU" sz="2800" dirty="0"/>
              <a:t>. Накануне одного из наступлений командира взвода ранило, </a:t>
            </a:r>
            <a:r>
              <a:rPr lang="ru-RU" sz="2800" dirty="0" err="1"/>
              <a:t>Куцыгин</a:t>
            </a:r>
            <a:r>
              <a:rPr lang="ru-RU" sz="2800" dirty="0"/>
              <a:t> взял руководство на себя и повёл бойцов вперёд. Его ополченцы ворвались в полуразрушенный дом и заняли его, а сам </a:t>
            </a:r>
            <a:r>
              <a:rPr lang="ru-RU" sz="2800" dirty="0" err="1"/>
              <a:t>Куцыгин</a:t>
            </a:r>
            <a:r>
              <a:rPr lang="ru-RU" sz="2800" dirty="0"/>
              <a:t> был убит снайпером. Посмертно награжден орденом красного Знамени.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6624" y="1076324"/>
            <a:ext cx="843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Даниил </a:t>
            </a:r>
            <a:r>
              <a:rPr lang="ru-RU" sz="2800" b="1" dirty="0" err="1"/>
              <a:t>Куцыгин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24026"/>
            <a:ext cx="3095624" cy="309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5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614</Words>
  <Application>Microsoft Office PowerPoint</Application>
  <PresentationFormat>Произвольный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Наше поколение не видело войны, но мы все слышали о том, какое это страшное горе и трагедия для многих миллионов людей. Наши прабабушки и прадедушки приняли всю тяжесть событий Великой Отечественной войны на свои плечи. Они защитили Родину! И пусть вечно будет жива память о защитниках Отечества, отстоявших мир и свободу, о героях, переживших эту жестокую войну!        В городе Воронеж память о некоторых героях увековечена в названиях улиц.</vt:lpstr>
      <vt:lpstr>Герой Советского Союза, командир батальона 25-го гвардейского стрелкового полка. Родился в семье крестьянина в селе Староживотинное Рамонского района. После учительских курсов работал учителем. В 1943 году во главе подразделения первым переправился через Десну, где вместе с партизанами построил переправу. Его батальон успешно форсировал Днепр и удержал захваченный плацдарм. Во время тяжёлого боя Артамонов был тяжело ранен, после чего скончался в госпитале. </vt:lpstr>
      <vt:lpstr>Капитан, командир батальона 10-й танковой бригады. Родился в крестьянской семье в селе Русская Гвоздёвка Рамонского района. Работал сварщиком на Механическом заводе, а по вечерам учился при партийной школе. Во время Великой Отечественной войны капитан Богачёв совершил один из первых в истории Великой Отечественной войны одиночный танковый таран. В декабре 1941 года ему было присвоено звание Героя Советского Союза посмертно.</vt:lpstr>
      <vt:lpstr>Генерал-полковник медицинской службы, первый президент Академии медицинских наук. В 1918 году переехал в Воронеж, где стал одним из инициаторов создания Воронежского университета. Принимал активное участие в организации военных госпиталей Красной Армии. Организовал курсы для студентов и врачей по военно-полевой хирургии и создал школу для среднего медицинского персонала — медицинских сестёр. В годы Великой Отечественной  войны — Главный хирург Красной Армии.</vt:lpstr>
      <vt:lpstr>Полковник, командир Воронежского добровольческого коммунистического полка 1-й гвардейской стрелковой дивизии. Перед войной жил с семьёй в Больничном переулке в Воронеже и руководил строительной конторой металлоконструкций. В конце февраля 1942 года Вайцеховский возглавил атаку 1-го батальона у села Лески. Был тяжело ранен разорвавшейся немецкой миной и умер в госпитале. Но его полк поднялся в атаку и освободил село от захватчиков.</vt:lpstr>
      <vt:lpstr>Разведчик батальона народного ополчения. Родился и жил в Воронеже на улице Мало-Московской. Работал мотористом на Воронежском механическом заводе, параллельно являлся внештатным заведующим военного отдела Ворошиловского райкома ВЛКСМ. В составе сводного отряда ополченцев участвовал в боях за Чижовку. Группа Куколкина штурмом взяла четыре дома, но в конце сражения его тяжело раняли. Посмертно награжден орденом.</vt:lpstr>
      <vt:lpstr>Секретарь Ворошиловского РК ВКП(б) Воронежа, комиссар батальона народного ополчения, старший политрук. Участвовал в обороне железнодорожных мостов у Отрожки, особенно проявиле себя в боях за Чижовку. Накануне одного из наступлений командира взвода ранило, Куцыгин взял руководство на себя и повёл бойцов вперёд. Его ополченцы ворвались в полуразрушенный дом и заняли его, а сам Куцыгин был убит снайпером. Посмертно награжден орденом красного Знамени.</vt:lpstr>
      <vt:lpstr>Маршал артиллерии. Родился в Воронеже. В Великую Отечественную войну вступил в должности командира артиллерийского полка. Воевал на Северном и Ленинградском фронтах, был одним из организаторов обороны Ленинграда. Под его командованием артиллерия фронта и Балтийского флота вела успешную контрбатарейную борьбу с осадной артиллерией немцев. Возглавлял артиллерию 54-й армии, затем фронта. После войны работал в аппарате Министерства обороны.</vt:lpstr>
      <vt:lpstr>Красноармеец, наводчица установки 4-го зенитно-пулеметного полка 3-й дивизии ПВО. Родилась в Воронеже. После окончания семилетней школы работала разметчицей на заводе имени Коминтерна, была комсоргом цеха и параллельно училась в вечерней школе. Добровольно пошла на фронт. В 1942 году сбила самолет противника и подбила второй. Погибла от прямого попадания бомбы в установку. Посмертно награждена орденом Отечественной войны.</vt:lpstr>
      <vt:lpstr>Великая Отечественная война - это подвиг наших прадедов и прабабушек, без которого немыслима Россия, без которого она не была бы Великой державой.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защищали Родиу</dc:title>
  <dc:creator>Сергей Муковнин</dc:creator>
  <cp:lastModifiedBy>RePack by Diakov</cp:lastModifiedBy>
  <cp:revision>19</cp:revision>
  <dcterms:created xsi:type="dcterms:W3CDTF">2020-04-22T09:53:27Z</dcterms:created>
  <dcterms:modified xsi:type="dcterms:W3CDTF">2020-05-19T13:09:23Z</dcterms:modified>
</cp:coreProperties>
</file>