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3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00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56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33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059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8356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69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191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33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91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8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24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77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81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49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04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66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E90A2-B336-4485-8411-C298352F775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1FE1510-1FC8-469A-948F-25DAE536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01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B%D1%8C%D1%82%D1%83%D1%80%D0%B0_%D0%9A%D0%B8%D1%82%D0%B0%D1%8F" TargetMode="External"/><Relationship Id="rId7" Type="http://schemas.openxmlformats.org/officeDocument/2006/relationships/image" Target="../media/image59.jpeg"/><Relationship Id="rId2" Type="http://schemas.openxmlformats.org/officeDocument/2006/relationships/hyperlink" Target="https://ru.wikipedia.org/wiki/%D0%9A%D0%BE%D0%BD%D1%84%D1%83%D1%86%D0%B8%D0%B9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jpeg"/><Relationship Id="rId5" Type="http://schemas.openxmlformats.org/officeDocument/2006/relationships/hyperlink" Target="https://ru.wikipedia.org/wiki/%D0%9A%D0%B8%D1%82%D0%B0%D0%B9%D1%81%D0%BA%D0%B0%D1%8F_%D0%BC%D0%B8%D1%84%D0%BE%D0%BB%D0%BE%D0%B3%D0%B8%D1%8F" TargetMode="External"/><Relationship Id="rId4" Type="http://schemas.openxmlformats.org/officeDocument/2006/relationships/hyperlink" Target="https://ru.wikipedia.org/wiki/%D0%A5%D1%83%D0%B0%D0%BD-%D0%B4%D0%B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06291" y="2404534"/>
            <a:ext cx="5527963" cy="1646302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Шерсть и шёлк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41817" y="4419599"/>
            <a:ext cx="5292437" cy="205047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Ткани из натуральных волокон животного происхождения.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Подготовила: </a:t>
            </a:r>
            <a:r>
              <a:rPr lang="ru-RU" b="1" dirty="0" err="1" smtClean="0">
                <a:solidFill>
                  <a:schemeClr val="tx1"/>
                </a:solidFill>
              </a:rPr>
              <a:t>Акишина</a:t>
            </a:r>
            <a:r>
              <a:rPr lang="ru-RU" b="1" dirty="0" smtClean="0">
                <a:solidFill>
                  <a:schemeClr val="tx1"/>
                </a:solidFill>
              </a:rPr>
              <a:t> Т.В.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МБОУ «СОШ № 30»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Северодвинск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Users\хозяюшка\Desktop\MOMs Files\12SUEZ2w-A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257079"/>
            <a:ext cx="4918364" cy="644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тутовый шелкопряд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7" y="257079"/>
            <a:ext cx="5477886" cy="2844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94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969818"/>
          </a:xfrm>
        </p:spPr>
        <p:txBody>
          <a:bodyPr/>
          <a:lstStyle/>
          <a:p>
            <a:r>
              <a:rPr lang="ru-RU" dirty="0" smtClean="0"/>
              <a:t>Производство шерстяной ткани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Картинки по запросу овцы-мериносы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75547"/>
            <a:ext cx="5940425" cy="3989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охожее изображени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26" y="2701637"/>
            <a:ext cx="5500283" cy="3050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46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55127"/>
            <a:ext cx="5940425" cy="36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охожее изображени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1894725"/>
            <a:ext cx="5940425" cy="3959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96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Картинки по запросу производство шерстяной ткани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8" y="458787"/>
            <a:ext cx="5940425" cy="59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производство шерстяной ткани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540" y="458787"/>
            <a:ext cx="5114925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производство шерстяной ткани фот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273" y="3216333"/>
            <a:ext cx="3951460" cy="3323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88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Картинки по запросу производство шерстяной ткани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5" y="327343"/>
            <a:ext cx="5704176" cy="368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вязаный шерстяной свитер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933" y="228599"/>
            <a:ext cx="5036140" cy="64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носки и варежки из шерсти фот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63" y="4128655"/>
            <a:ext cx="4268738" cy="2630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9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Картинки по запросу вышивка шерстяными нитками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721" y="3429000"/>
            <a:ext cx="5940425" cy="334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артинки по запросу вышивка шерстяным мулине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95" y="320961"/>
            <a:ext cx="5983277" cy="4846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35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Валяние- валенки, войлок</a:t>
            </a:r>
            <a:endParaRPr lang="ru-RU" dirty="0"/>
          </a:p>
        </p:txBody>
      </p:sp>
      <p:pic>
        <p:nvPicPr>
          <p:cNvPr id="4" name="Рисунок 3" descr="Похожее изображе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3235"/>
            <a:ext cx="5732607" cy="371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охожее изображе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24" y="152400"/>
            <a:ext cx="5782058" cy="381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процесс валяния валенок фот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393" y="4013200"/>
            <a:ext cx="3810000" cy="2752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15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Картинки по запросу валяние игрушек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4" y="230187"/>
            <a:ext cx="5715000" cy="41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валяние игрушек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2779106"/>
            <a:ext cx="5940425" cy="3959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валяние игрушек фот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86" y="4598452"/>
            <a:ext cx="2994313" cy="214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артинки по запросу валяние игрушек фото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08" y="382587"/>
            <a:ext cx="2542620" cy="2169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07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6927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Ткани из шерстяных волокон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4918364"/>
            <a:ext cx="2561165" cy="112299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Кашемир</a:t>
            </a:r>
            <a:endParaRPr lang="ru-RU" sz="2000" b="1" dirty="0"/>
          </a:p>
        </p:txBody>
      </p:sp>
      <p:pic>
        <p:nvPicPr>
          <p:cNvPr id="4" name="Рисунок 3" descr="Картинки по запросу кашемир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" y="1424305"/>
            <a:ext cx="5940425" cy="304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шерстяные ткани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57" y="1424305"/>
            <a:ext cx="5458691" cy="5246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2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Габардин                                                                               Сукно</a:t>
            </a:r>
            <a:endParaRPr lang="ru-RU" sz="2000" b="1" dirty="0"/>
          </a:p>
        </p:txBody>
      </p:sp>
      <p:pic>
        <p:nvPicPr>
          <p:cNvPr id="4" name="Рисунок 3" descr="Картинки по запросу габардин шерстяной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5" y="335107"/>
            <a:ext cx="5401541" cy="394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сукно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54" y="1025236"/>
            <a:ext cx="5680363" cy="2987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66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6435" y="5195454"/>
            <a:ext cx="4987638" cy="845907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Фетр                                 Твид         </a:t>
            </a:r>
            <a:endParaRPr lang="ru-RU" sz="2000" b="1" dirty="0"/>
          </a:p>
        </p:txBody>
      </p:sp>
      <p:pic>
        <p:nvPicPr>
          <p:cNvPr id="4" name="Рисунок 3" descr="Картинки по запросу фетр фото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5" y="456882"/>
            <a:ext cx="5940425" cy="5944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шерстяные ткани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5" y="858982"/>
            <a:ext cx="5140038" cy="3357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3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Натуральные волокна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2218" y="1455395"/>
            <a:ext cx="4185623" cy="950009"/>
          </a:xfrm>
        </p:spPr>
        <p:txBody>
          <a:bodyPr/>
          <a:lstStyle/>
          <a:p>
            <a:r>
              <a:rPr lang="ru-RU" b="1" dirty="0" smtClean="0"/>
              <a:t>Растительного происхождения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Покров                        Стебель</a:t>
            </a:r>
          </a:p>
          <a:p>
            <a:r>
              <a:rPr lang="ru-RU" dirty="0"/>
              <a:t>с</a:t>
            </a:r>
            <a:r>
              <a:rPr lang="ru-RU" dirty="0" smtClean="0"/>
              <a:t>емян                           льна</a:t>
            </a:r>
          </a:p>
          <a:p>
            <a:r>
              <a:rPr lang="ru-RU" dirty="0" smtClean="0"/>
              <a:t>хлопчатника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Хлопок                             Лён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22473" y="1233055"/>
            <a:ext cx="3463635" cy="1172349"/>
          </a:xfrm>
        </p:spPr>
        <p:txBody>
          <a:bodyPr/>
          <a:lstStyle/>
          <a:p>
            <a:r>
              <a:rPr lang="ru-RU" b="1" dirty="0" smtClean="0"/>
              <a:t>Животного   происхождения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96000" y="2737245"/>
            <a:ext cx="5902036" cy="3677410"/>
          </a:xfrm>
        </p:spPr>
        <p:txBody>
          <a:bodyPr/>
          <a:lstStyle/>
          <a:p>
            <a:r>
              <a:rPr lang="ru-RU" smtClean="0"/>
              <a:t>Волосяной                    Нить</a:t>
            </a:r>
            <a:endParaRPr lang="ru-RU" dirty="0" smtClean="0"/>
          </a:p>
          <a:p>
            <a:r>
              <a:rPr lang="ru-RU" dirty="0"/>
              <a:t>п</a:t>
            </a:r>
            <a:r>
              <a:rPr lang="ru-RU" dirty="0" smtClean="0"/>
              <a:t>окров                          кокона</a:t>
            </a:r>
          </a:p>
          <a:p>
            <a:r>
              <a:rPr lang="ru-RU" dirty="0"/>
              <a:t>ж</a:t>
            </a:r>
            <a:r>
              <a:rPr lang="ru-RU" dirty="0" smtClean="0"/>
              <a:t>ивотных                  тутового шелкопряда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Шерсть                        Шёлк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Похожее изображе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5" y="4655128"/>
            <a:ext cx="2455720" cy="2018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Похожее изображени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415" y="4655128"/>
            <a:ext cx="2554577" cy="2018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артинки по запросу овц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376" y="4655128"/>
            <a:ext cx="3132367" cy="2018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Картинки по запросу шелкопряд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764" y="4655128"/>
            <a:ext cx="3117272" cy="2037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23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8388" y="4622800"/>
            <a:ext cx="2962739" cy="2013527"/>
          </a:xfrm>
        </p:spPr>
        <p:txBody>
          <a:bodyPr>
            <a:normAutofit/>
          </a:bodyPr>
          <a:lstStyle/>
          <a:p>
            <a:r>
              <a:rPr lang="ru-RU" dirty="0" smtClean="0"/>
              <a:t>Шерстяные волокна используют для изготовления пальтовых, костюмных и платьевых тканей.</a:t>
            </a:r>
            <a:endParaRPr lang="ru-RU" dirty="0"/>
          </a:p>
        </p:txBody>
      </p:sp>
      <p:pic>
        <p:nvPicPr>
          <p:cNvPr id="5" name="Рисунок 4" descr="Картинки по запросу костюм из шерсти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4" y="102408"/>
            <a:ext cx="4377544" cy="431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платье из шерсти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834" y="102408"/>
            <a:ext cx="4244831" cy="665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артинки по запросу кашемир фот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78" y="1233054"/>
            <a:ext cx="3423823" cy="5237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07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304800"/>
            <a:ext cx="8596668" cy="942109"/>
          </a:xfrm>
        </p:spPr>
        <p:txBody>
          <a:bodyPr/>
          <a:lstStyle/>
          <a:p>
            <a:r>
              <a:rPr lang="ru-RU" dirty="0" smtClean="0"/>
              <a:t>Свойства шерстяных тканей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4745571"/>
            <a:ext cx="10364738" cy="193231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+высокие теплозащитные свойства                        - колючие</a:t>
            </a:r>
          </a:p>
          <a:p>
            <a:r>
              <a:rPr lang="ru-RU" dirty="0" smtClean="0"/>
              <a:t>+прочные, стойкие к износу                                  - большая </a:t>
            </a:r>
            <a:r>
              <a:rPr lang="ru-RU" dirty="0" err="1" smtClean="0"/>
              <a:t>пылеёмкость</a:t>
            </a:r>
            <a:r>
              <a:rPr lang="ru-RU" dirty="0" smtClean="0"/>
              <a:t>                </a:t>
            </a:r>
          </a:p>
          <a:p>
            <a:r>
              <a:rPr lang="ru-RU" dirty="0" smtClean="0"/>
              <a:t>+впитывают влагу                                                  - после стирки дают усадку</a:t>
            </a:r>
          </a:p>
          <a:p>
            <a:r>
              <a:rPr lang="ru-RU" dirty="0" smtClean="0"/>
              <a:t>+воздухопроницаемы                                             - стирать при температуре 40 градусов</a:t>
            </a:r>
          </a:p>
          <a:p>
            <a:r>
              <a:rPr lang="ru-RU" dirty="0" smtClean="0"/>
              <a:t>+волокно упругое-мало мнутся</a:t>
            </a:r>
            <a:endParaRPr lang="ru-RU" dirty="0"/>
          </a:p>
        </p:txBody>
      </p:sp>
      <p:pic>
        <p:nvPicPr>
          <p:cNvPr id="4" name="Рисунок 3" descr="Картинки по запросу в  тёплом свитер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44" y="1031773"/>
            <a:ext cx="2679988" cy="371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охожее изображени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40" y="1560540"/>
            <a:ext cx="5940425" cy="2969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5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496291"/>
          </a:xfrm>
        </p:spPr>
        <p:txBody>
          <a:bodyPr/>
          <a:lstStyle/>
          <a:p>
            <a:r>
              <a:rPr lang="ru-RU" dirty="0" smtClean="0"/>
              <a:t>Производство шёлковой ткани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4956" y="5472545"/>
            <a:ext cx="5427807" cy="942110"/>
          </a:xfrm>
        </p:spPr>
        <p:txBody>
          <a:bodyPr/>
          <a:lstStyle/>
          <a:p>
            <a:r>
              <a:rPr lang="ru-RU" dirty="0" smtClean="0"/>
              <a:t>Тутовый шелкопряд</a:t>
            </a:r>
            <a:endParaRPr lang="ru-RU" dirty="0"/>
          </a:p>
        </p:txBody>
      </p:sp>
      <p:pic>
        <p:nvPicPr>
          <p:cNvPr id="4" name="Рисунок 3" descr="Картинки по запросу тутовый шелкопряд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001" y="2105891"/>
            <a:ext cx="5940425" cy="4471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тутовый шелкопряд фото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6" y="2112573"/>
            <a:ext cx="5427807" cy="31485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16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7198" y="3864321"/>
            <a:ext cx="7412183" cy="2855133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Мифы и легенды</a:t>
            </a:r>
            <a:endParaRPr lang="ru-RU" dirty="0"/>
          </a:p>
          <a:p>
            <a:r>
              <a:rPr lang="ru-RU" b="1" dirty="0">
                <a:solidFill>
                  <a:schemeClr val="tx1"/>
                </a:solidFill>
              </a:rPr>
              <a:t>Согласно трудам </a:t>
            </a:r>
            <a:r>
              <a:rPr lang="ru-RU" b="1" dirty="0">
                <a:solidFill>
                  <a:schemeClr val="tx1"/>
                </a:solidFill>
                <a:hlinkClick r:id="rId2" tooltip="Конфуций"/>
              </a:rPr>
              <a:t>Конфуция</a:t>
            </a:r>
            <a:r>
              <a:rPr lang="ru-RU" b="1" dirty="0">
                <a:solidFill>
                  <a:schemeClr val="tx1"/>
                </a:solidFill>
              </a:rPr>
              <a:t> и </a:t>
            </a:r>
            <a:r>
              <a:rPr lang="ru-RU" b="1" dirty="0">
                <a:solidFill>
                  <a:schemeClr val="tx1"/>
                </a:solidFill>
                <a:hlinkClick r:id="rId3" tooltip="Культура Китая"/>
              </a:rPr>
              <a:t>китайским легендам</a:t>
            </a:r>
            <a:r>
              <a:rPr lang="ru-RU" b="1" dirty="0">
                <a:solidFill>
                  <a:schemeClr val="tx1"/>
                </a:solidFill>
              </a:rPr>
              <a:t>, в XXVII веке до нашей эры кокон шелкопряда упал в чашку чая императрицы Си Лин Ши. Желая извлечь кокон из напитка, 14-летняя девочка стала вытягивать нить из кокона, после чего ей пришла идея сплести из нити ткань. Понаблюдав, по рекомендации мужа, </a:t>
            </a:r>
            <a:r>
              <a:rPr lang="ru-RU" b="1" dirty="0">
                <a:solidFill>
                  <a:schemeClr val="tx1"/>
                </a:solidFill>
                <a:hlinkClick r:id="rId4" tooltip="Хуан-ди"/>
              </a:rPr>
              <a:t>Жёлтого императора</a:t>
            </a:r>
            <a:r>
              <a:rPr lang="ru-RU" b="1" dirty="0">
                <a:solidFill>
                  <a:schemeClr val="tx1"/>
                </a:solidFill>
              </a:rPr>
              <a:t>, за жизнью шелковичных червей, она стала наставлять своё окружение в искусстве шелководства. Впоследствии это привело к тому, что Си Лин Ши стала считаться богиней шёлка в </a:t>
            </a:r>
            <a:r>
              <a:rPr lang="ru-RU" b="1" dirty="0">
                <a:solidFill>
                  <a:schemeClr val="tx1"/>
                </a:solidFill>
                <a:hlinkClick r:id="rId5" tooltip="Китайская мифология"/>
              </a:rPr>
              <a:t>китайской мифологии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 descr="Похожее изображение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39" y="1379393"/>
            <a:ext cx="3810000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императрица Си Лин Ш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53" y="176357"/>
            <a:ext cx="6774874" cy="3254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79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5223162"/>
            <a:ext cx="8596668" cy="1122220"/>
          </a:xfrm>
        </p:spPr>
        <p:txBody>
          <a:bodyPr/>
          <a:lstStyle/>
          <a:p>
            <a:r>
              <a:rPr lang="ru-RU" dirty="0" smtClean="0"/>
              <a:t>Коконы</a:t>
            </a:r>
            <a:endParaRPr lang="ru-RU" dirty="0"/>
          </a:p>
        </p:txBody>
      </p:sp>
      <p:pic>
        <p:nvPicPr>
          <p:cNvPr id="4" name="Рисунок 3" descr="Картинки по запросу тутовый шелкопряд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14" y="646544"/>
            <a:ext cx="4685868" cy="457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тутовый шелкопряд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55" y="3429000"/>
            <a:ext cx="5541817" cy="322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охожее изображение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" t="6264" r="11318" b="-242"/>
          <a:stretch/>
        </p:blipFill>
        <p:spPr bwMode="auto">
          <a:xfrm>
            <a:off x="6096000" y="133925"/>
            <a:ext cx="4140892" cy="31669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23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2509" y="4470400"/>
            <a:ext cx="5763491" cy="1570962"/>
          </a:xfrm>
        </p:spPr>
        <p:txBody>
          <a:bodyPr/>
          <a:lstStyle/>
          <a:p>
            <a:r>
              <a:rPr lang="ru-RU" dirty="0" smtClean="0"/>
              <a:t>Размотанная нить кокона достигает 600-900 метров</a:t>
            </a:r>
            <a:endParaRPr lang="ru-RU" dirty="0"/>
          </a:p>
        </p:txBody>
      </p:sp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916" y="248343"/>
            <a:ext cx="5547158" cy="636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производство шёлка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1" y="395866"/>
            <a:ext cx="5417127" cy="3506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2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Картинки по запросу производство шёлка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4" y="163123"/>
            <a:ext cx="5467470" cy="2964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охожее изображени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16" y="3574473"/>
            <a:ext cx="5665704" cy="3102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охожее изображение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805" y="886749"/>
            <a:ext cx="5940425" cy="4202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99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6305356" cy="1570962"/>
          </a:xfrm>
        </p:spPr>
        <p:txBody>
          <a:bodyPr/>
          <a:lstStyle/>
          <a:p>
            <a:r>
              <a:rPr lang="ru-RU" dirty="0" smtClean="0"/>
              <a:t>Первая в мире куртка из паучьего шёлка</a:t>
            </a:r>
            <a:endParaRPr lang="ru-RU" dirty="0"/>
          </a:p>
        </p:txBody>
      </p:sp>
      <p:pic>
        <p:nvPicPr>
          <p:cNvPr id="4" name="Рисунок 3" descr="Картинки по запросу паучий шёлк фото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5" y="308985"/>
            <a:ext cx="5940425" cy="33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паучий шёлк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03" y="2895600"/>
            <a:ext cx="57150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58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5015344"/>
            <a:ext cx="5086156" cy="1579419"/>
          </a:xfrm>
        </p:spPr>
        <p:txBody>
          <a:bodyPr/>
          <a:lstStyle/>
          <a:p>
            <a:r>
              <a:rPr lang="ru-RU" dirty="0" smtClean="0"/>
              <a:t>Шелководство развито в Японии. В Китае оно известно с третьего тысячелетия до нашей эры.</a:t>
            </a:r>
            <a:endParaRPr lang="ru-RU" dirty="0"/>
          </a:p>
        </p:txBody>
      </p:sp>
      <p:pic>
        <p:nvPicPr>
          <p:cNvPr id="4" name="Рисунок 3" descr="Картинки по запросу перчатки и чулки короля Франции из паучьего шёлка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1550"/>
            <a:ext cx="5753100" cy="49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охожее изображени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666461"/>
            <a:ext cx="4088629" cy="4030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45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3599" y="6082144"/>
            <a:ext cx="5652655" cy="547255"/>
          </a:xfrm>
        </p:spPr>
        <p:txBody>
          <a:bodyPr/>
          <a:lstStyle/>
          <a:p>
            <a:r>
              <a:rPr lang="ru-RU" dirty="0" smtClean="0"/>
              <a:t>В Индии, в Турции</a:t>
            </a:r>
            <a:endParaRPr lang="ru-RU" dirty="0"/>
          </a:p>
        </p:txBody>
      </p:sp>
      <p:pic>
        <p:nvPicPr>
          <p:cNvPr id="4" name="Рисунок 3" descr="Картинки по запросу сари из шёлка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09600"/>
            <a:ext cx="4514850" cy="60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турчанки в одежде из шёлка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95" y="235527"/>
            <a:ext cx="3843338" cy="5846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24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644" y="514924"/>
            <a:ext cx="3854528" cy="56573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Шерстяные ткани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334" y="1302328"/>
            <a:ext cx="3854528" cy="177338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Для изготовления шерстяных тканей используют шерсть различных животных:</a:t>
            </a:r>
          </a:p>
          <a:p>
            <a:r>
              <a:rPr lang="ru-RU" sz="2000" b="1" dirty="0" smtClean="0"/>
              <a:t>Овцы-мериносы</a:t>
            </a:r>
            <a:endParaRPr lang="ru-RU" sz="2000" b="1" dirty="0"/>
          </a:p>
        </p:txBody>
      </p:sp>
      <p:pic>
        <p:nvPicPr>
          <p:cNvPr id="5" name="Объект 4" descr="Картинки по запросу овцы-мериносы фото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90" y="176647"/>
            <a:ext cx="5075817" cy="307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овцы-мериносы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61" y="3429000"/>
            <a:ext cx="4556719" cy="3210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артинки по запросу пушистые собаки, шерсть которых используют в текстильном производстве фот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5265668" cy="3278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33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Италии, Казахстане.</a:t>
            </a:r>
            <a:endParaRPr lang="ru-RU" dirty="0"/>
          </a:p>
        </p:txBody>
      </p:sp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2" y="510540"/>
            <a:ext cx="5940425" cy="3959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платки из шёлка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760" y="803564"/>
            <a:ext cx="5418665" cy="5647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6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886691"/>
          </a:xfrm>
        </p:spPr>
        <p:txBody>
          <a:bodyPr/>
          <a:lstStyle/>
          <a:p>
            <a:r>
              <a:rPr lang="ru-RU" dirty="0" smtClean="0"/>
              <a:t>Ткани из шёлковых волокон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5278602"/>
            <a:ext cx="8596668" cy="762759"/>
          </a:xfrm>
        </p:spPr>
        <p:txBody>
          <a:bodyPr/>
          <a:lstStyle/>
          <a:p>
            <a:r>
              <a:rPr lang="ru-RU" dirty="0" smtClean="0"/>
              <a:t>Крепдешин                                                                Шифон</a:t>
            </a:r>
            <a:endParaRPr lang="ru-RU" dirty="0"/>
          </a:p>
        </p:txBody>
      </p:sp>
      <p:pic>
        <p:nvPicPr>
          <p:cNvPr id="4" name="Рисунок 3" descr="Картинки по запросу крепдешин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96" y="1607171"/>
            <a:ext cx="5505595" cy="347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шифон из шёлка фото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63" y="1690276"/>
            <a:ext cx="5573958" cy="3477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696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4" y="4806892"/>
            <a:ext cx="10697247" cy="1234470"/>
          </a:xfrm>
        </p:spPr>
        <p:txBody>
          <a:bodyPr/>
          <a:lstStyle/>
          <a:p>
            <a:r>
              <a:rPr lang="ru-RU" dirty="0" smtClean="0"/>
              <a:t>Шёлковый атлас                                                          Пан-бархат на шёлке</a:t>
            </a:r>
            <a:endParaRPr lang="ru-RU" dirty="0"/>
          </a:p>
        </p:txBody>
      </p:sp>
      <p:pic>
        <p:nvPicPr>
          <p:cNvPr id="4" name="Рисунок 3" descr="Картинки по запросу атлас из шёлка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" y="845127"/>
            <a:ext cx="5561013" cy="372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бархат из шёлка фото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348" y="845127"/>
            <a:ext cx="5798077" cy="3726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1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 шёлковых тканей шьют летние платья</a:t>
            </a:r>
            <a:endParaRPr lang="ru-RU" dirty="0"/>
          </a:p>
        </p:txBody>
      </p:sp>
      <p:pic>
        <p:nvPicPr>
          <p:cNvPr id="4" name="Рисунок 3" descr="Картинки по запросу плате из шёлка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63" y="609601"/>
            <a:ext cx="5278581" cy="60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шёлковые ткани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609600"/>
            <a:ext cx="6069829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90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охожее изображе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7" y="142009"/>
            <a:ext cx="4521920" cy="6573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охожее изображени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597" y="142009"/>
            <a:ext cx="6260367" cy="6573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3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5174478" cy="1570962"/>
          </a:xfrm>
        </p:spPr>
        <p:txBody>
          <a:bodyPr/>
          <a:lstStyle/>
          <a:p>
            <a:r>
              <a:rPr lang="ru-RU" dirty="0" smtClean="0"/>
              <a:t>Постельное бельё, шторы</a:t>
            </a:r>
            <a:endParaRPr lang="ru-RU" dirty="0"/>
          </a:p>
        </p:txBody>
      </p:sp>
      <p:pic>
        <p:nvPicPr>
          <p:cNvPr id="4" name="Рисунок 3" descr="Картинки по запросу шторы из шёлка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5841424" cy="6118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постельное бельё из шёлка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13" y="717550"/>
            <a:ext cx="5715000" cy="375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охожее изображе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09" y="151939"/>
            <a:ext cx="4128654" cy="6554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пеньюар из шёлка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51" y="249151"/>
            <a:ext cx="4707371" cy="6359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2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969818"/>
          </a:xfrm>
        </p:spPr>
        <p:txBody>
          <a:bodyPr/>
          <a:lstStyle/>
          <a:p>
            <a:r>
              <a:rPr lang="ru-RU" dirty="0" smtClean="0"/>
              <a:t>Свойства шёлковых тканей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4" y="4100945"/>
            <a:ext cx="10697247" cy="2424545"/>
          </a:xfrm>
        </p:spPr>
        <p:txBody>
          <a:bodyPr/>
          <a:lstStyle/>
          <a:p>
            <a:r>
              <a:rPr lang="ru-RU" dirty="0" smtClean="0"/>
              <a:t>+обладает гигроскопичностью                               - высокая цена                          </a:t>
            </a:r>
          </a:p>
          <a:p>
            <a:r>
              <a:rPr lang="ru-RU" dirty="0" smtClean="0"/>
              <a:t>+красивые, приятные к телу                                  -разрушаются под действием солнечных лучей</a:t>
            </a:r>
          </a:p>
          <a:p>
            <a:r>
              <a:rPr lang="ru-RU" dirty="0" smtClean="0"/>
              <a:t>+пропускают воздух «дышат»                                -при стирке дают усадку</a:t>
            </a:r>
          </a:p>
          <a:p>
            <a:r>
              <a:rPr lang="ru-RU" dirty="0" smtClean="0"/>
              <a:t>+не образуют катышков                                         -скользкие(трудно кроить и шить)</a:t>
            </a:r>
            <a:endParaRPr lang="ru-RU" dirty="0"/>
          </a:p>
        </p:txBody>
      </p:sp>
      <p:pic>
        <p:nvPicPr>
          <p:cNvPr id="4" name="Рисунок 3" descr="Картинки по запросу на шёлковых простынях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426846"/>
            <a:ext cx="4756822" cy="295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японка с шёлком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696" y="1426846"/>
            <a:ext cx="5940425" cy="2956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43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9963" y="2438401"/>
            <a:ext cx="4405745" cy="15748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Спасибо за внимание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Картинки по запросу самое красивое кимоно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6289964"/>
            <a:ext cx="45719" cy="101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улыбающаяся альпак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62" y="302447"/>
            <a:ext cx="4961465" cy="6253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36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5223164"/>
            <a:ext cx="8596668" cy="81819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Верблюд</a:t>
            </a:r>
            <a:endParaRPr lang="ru-RU" sz="2000" b="1" dirty="0"/>
          </a:p>
        </p:txBody>
      </p:sp>
      <p:pic>
        <p:nvPicPr>
          <p:cNvPr id="4" name="Рисунок 3" descr="Картинки по запросу верблюд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09600"/>
            <a:ext cx="5940425" cy="445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верблюжье одеяло из шерсти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62" y="900545"/>
            <a:ext cx="5464030" cy="5386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38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5153890"/>
            <a:ext cx="8596668" cy="887471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Коза</a:t>
            </a:r>
            <a:endParaRPr lang="ru-RU" sz="2000" b="1" dirty="0"/>
          </a:p>
        </p:txBody>
      </p:sp>
      <p:pic>
        <p:nvPicPr>
          <p:cNvPr id="6" name="Рисунок 5" descr="Картинки по запросу платок из козьего пух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189" y="167033"/>
            <a:ext cx="3118811" cy="587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артинки по запросу платок из козьего пух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129" y="4738254"/>
            <a:ext cx="2692471" cy="211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артинки по запросу коза фот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0" y="77303"/>
            <a:ext cx="7399865" cy="479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коза фото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183" y="3185898"/>
            <a:ext cx="3939403" cy="367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4943474"/>
            <a:ext cx="8596668" cy="1097887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Лама</a:t>
            </a:r>
            <a:endParaRPr lang="ru-RU" sz="2000" b="1" dirty="0"/>
          </a:p>
        </p:txBody>
      </p:sp>
      <p:pic>
        <p:nvPicPr>
          <p:cNvPr id="4" name="Рисунок 3" descr="Картинки по запросу лама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9" y="609600"/>
            <a:ext cx="5515646" cy="452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лама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0062"/>
            <a:ext cx="5715000" cy="5838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8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5255880"/>
            <a:ext cx="8596668" cy="1172629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Альпака</a:t>
            </a:r>
            <a:endParaRPr lang="ru-RU" sz="2000" b="1" dirty="0"/>
          </a:p>
        </p:txBody>
      </p:sp>
      <p:pic>
        <p:nvPicPr>
          <p:cNvPr id="4" name="Рисунок 3" descr="Картинки по запросу лама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646" y="193964"/>
            <a:ext cx="5656118" cy="6435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охожее изображени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5" y="323432"/>
            <a:ext cx="4855044" cy="4932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02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4929128"/>
            <a:ext cx="8596668" cy="111223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Белый пуховой кролик,</a:t>
            </a:r>
          </a:p>
          <a:p>
            <a:r>
              <a:rPr lang="ru-RU" sz="2000" b="1" dirty="0"/>
              <a:t>а</a:t>
            </a:r>
            <a:r>
              <a:rPr lang="ru-RU" sz="2000" b="1" dirty="0" smtClean="0"/>
              <a:t>нгорский кролик</a:t>
            </a:r>
            <a:endParaRPr lang="ru-RU" sz="2000" b="1" dirty="0"/>
          </a:p>
        </p:txBody>
      </p:sp>
      <p:pic>
        <p:nvPicPr>
          <p:cNvPr id="4" name="Рисунок 3" descr="Картинки по запросу белый пуховый кролик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1597"/>
            <a:ext cx="5940425" cy="445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белый пуховый кролик фото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81" y="81597"/>
            <a:ext cx="5691043" cy="377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охожее изображение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71" y="4013200"/>
            <a:ext cx="3020292" cy="2655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88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4220" y="5680363"/>
            <a:ext cx="5321780" cy="886691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Собаки</a:t>
            </a:r>
            <a:endParaRPr lang="ru-RU" sz="2000" b="1" dirty="0"/>
          </a:p>
        </p:txBody>
      </p:sp>
      <p:pic>
        <p:nvPicPr>
          <p:cNvPr id="4" name="Рисунок 3" descr="Картинки по запросу пушистые собаки, шерсть которых используют в текстильном производстве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55" y="0"/>
            <a:ext cx="4475018" cy="329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пушистые собаки, шерсть которых используют в текстильном производстве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5" y="193963"/>
            <a:ext cx="5321780" cy="5306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большие пушистые собаки фот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16036"/>
            <a:ext cx="4807527" cy="3129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56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215</TotalTime>
  <Words>250</Words>
  <Application>Microsoft Office PowerPoint</Application>
  <PresentationFormat>Широкоэкранный</PresentationFormat>
  <Paragraphs>60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Trebuchet MS</vt:lpstr>
      <vt:lpstr>Wingdings 3</vt:lpstr>
      <vt:lpstr>Аспект</vt:lpstr>
      <vt:lpstr>Шерсть и шёлк</vt:lpstr>
      <vt:lpstr>Натуральные волокна</vt:lpstr>
      <vt:lpstr>Шерстяные ткани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Производство шерстяной ткани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Ткани из шерстяных волокон</vt:lpstr>
      <vt:lpstr>Презентация PowerPoint</vt:lpstr>
      <vt:lpstr>Презентация PowerPoint</vt:lpstr>
      <vt:lpstr>Презентация PowerPoint</vt:lpstr>
      <vt:lpstr>Свойства шерстяных тканей</vt:lpstr>
      <vt:lpstr>Производство шёлковой ткани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Ткани из шёлковых волокон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Свойства шёлковых тканей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Шерсть и шёлк</dc:title>
  <dc:creator>хозяюшка</dc:creator>
  <cp:lastModifiedBy>хозяюшка</cp:lastModifiedBy>
  <cp:revision>22</cp:revision>
  <dcterms:created xsi:type="dcterms:W3CDTF">2019-10-21T20:54:29Z</dcterms:created>
  <dcterms:modified xsi:type="dcterms:W3CDTF">2019-10-23T16:50:26Z</dcterms:modified>
</cp:coreProperties>
</file>