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9" r:id="rId4"/>
    <p:sldId id="258" r:id="rId5"/>
    <p:sldId id="261" r:id="rId6"/>
    <p:sldId id="260" r:id="rId7"/>
    <p:sldId id="266" r:id="rId8"/>
    <p:sldId id="264" r:id="rId9"/>
    <p:sldId id="262" r:id="rId10"/>
    <p:sldId id="265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039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05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6749"/>
            <a:ext cx="10562896" cy="65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84083"/>
            <a:ext cx="9828212" cy="550917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Продукция с фабрик и заводов расходилась по всей стране. Чтобы быстрее перевозить товары, к городу проложили железную дорогу и пустили поезда.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70" y="701048"/>
            <a:ext cx="10068909" cy="5983531"/>
          </a:xfrm>
        </p:spPr>
      </p:pic>
    </p:spTree>
    <p:extLst>
      <p:ext uri="{BB962C8B-B14F-4D97-AF65-F5344CB8AC3E}">
        <p14:creationId xmlns:p14="http://schemas.microsoft.com/office/powerpoint/2010/main" val="3834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799" y="228600"/>
            <a:ext cx="9040813" cy="7747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У</a:t>
            </a:r>
            <a:r>
              <a:rPr lang="ru-RU" sz="1800" dirty="0" smtClean="0"/>
              <a:t> города Царицына появился свой герб (знак): на красном щите две перекрещенные рыбины – стерляди, потому что эту рыбу ловили в Волге.</a:t>
            </a:r>
            <a:endParaRPr lang="ru-RU" sz="1800" dirty="0"/>
          </a:p>
        </p:txBody>
      </p:sp>
      <p:pic>
        <p:nvPicPr>
          <p:cNvPr id="4" name="Объект 3" descr="Герб Царицына (ныне несуществующий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1003300"/>
            <a:ext cx="4470400" cy="5745913"/>
          </a:xfrm>
        </p:spPr>
      </p:pic>
    </p:spTree>
    <p:extLst>
      <p:ext uri="{BB962C8B-B14F-4D97-AF65-F5344CB8AC3E}">
        <p14:creationId xmlns:p14="http://schemas.microsoft.com/office/powerpoint/2010/main" val="1983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083" y="367862"/>
            <a:ext cx="9896529" cy="47296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Лист для самостоятельной работы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3" y="840828"/>
            <a:ext cx="9889354" cy="5667989"/>
          </a:xfrm>
        </p:spPr>
      </p:pic>
    </p:spTree>
    <p:extLst>
      <p:ext uri="{BB962C8B-B14F-4D97-AF65-F5344CB8AC3E}">
        <p14:creationId xmlns:p14="http://schemas.microsoft.com/office/powerpoint/2010/main" val="306710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1" y="168166"/>
            <a:ext cx="9675812" cy="64113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Сначала на месте нашего города была бескрайняя степь</a:t>
            </a:r>
            <a:r>
              <a:rPr lang="ru-RU" sz="1800" dirty="0"/>
              <a:t> </a:t>
            </a:r>
            <a:r>
              <a:rPr lang="ru-RU" sz="1800" dirty="0" smtClean="0"/>
              <a:t>– место, где растут только трава и цветы.</a:t>
            </a:r>
            <a:endParaRPr lang="ru-RU" sz="1800" dirty="0"/>
          </a:p>
        </p:txBody>
      </p:sp>
      <p:pic>
        <p:nvPicPr>
          <p:cNvPr id="6" name="Объект 5" descr="The effects of bison grazing on plant diversity in a tallgrass prairi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87" y="1187669"/>
            <a:ext cx="10610630" cy="5864771"/>
          </a:xfrm>
        </p:spPr>
      </p:pic>
    </p:spTree>
    <p:extLst>
      <p:ext uri="{BB962C8B-B14F-4D97-AF65-F5344CB8AC3E}">
        <p14:creationId xmlns:p14="http://schemas.microsoft.com/office/powerpoint/2010/main" val="11276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215900"/>
            <a:ext cx="10287001" cy="8636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А по степи этой протекала широкая, полноводная река – Волга. Река впадала в море, берегов которого было не видно, такое оно было большое. По берегам этого моря было много разных стран, где жили разные народы. И русским людям очень хотелось  подружиться с ними.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300" y="1257300"/>
            <a:ext cx="6616699" cy="5473700"/>
          </a:xfrm>
          <a:prstGeom prst="rect">
            <a:avLst/>
          </a:prstGeom>
        </p:spPr>
      </p:pic>
      <p:pic>
        <p:nvPicPr>
          <p:cNvPr id="6" name="Объект 5" descr="Красное море на 20 градусов южнее чем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1" y="1257300"/>
            <a:ext cx="4673600" cy="5473700"/>
          </a:xfrm>
        </p:spPr>
      </p:pic>
    </p:spTree>
    <p:extLst>
      <p:ext uri="{BB962C8B-B14F-4D97-AF65-F5344CB8AC3E}">
        <p14:creationId xmlns:p14="http://schemas.microsoft.com/office/powerpoint/2010/main" val="3257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27725" y="154210"/>
            <a:ext cx="10361075" cy="9252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 тогда русский царь  приказал поставить на берегу Волги крепость, для охраны торговых судов, которые везли товары для </a:t>
            </a:r>
            <a:r>
              <a:rPr lang="ru-RU" sz="1800" dirty="0"/>
              <a:t>Р</a:t>
            </a:r>
            <a:r>
              <a:rPr lang="ru-RU" sz="1800" dirty="0" smtClean="0"/>
              <a:t>оссии из других стран. Крепость назвали  -  Царицын. (Год основания 1589) Вот что собой представляла крепость.</a:t>
            </a: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1"/>
          <a:stretch/>
        </p:blipFill>
        <p:spPr>
          <a:xfrm>
            <a:off x="304801" y="1079499"/>
            <a:ext cx="11683999" cy="5405383"/>
          </a:xfrm>
        </p:spPr>
      </p:pic>
    </p:spTree>
    <p:extLst>
      <p:ext uri="{BB962C8B-B14F-4D97-AF65-F5344CB8AC3E}">
        <p14:creationId xmlns:p14="http://schemas.microsoft.com/office/powerpoint/2010/main" val="3026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177800"/>
            <a:ext cx="10198100" cy="1020379"/>
          </a:xfrm>
        </p:spPr>
        <p:txBody>
          <a:bodyPr>
            <a:noAutofit/>
          </a:bodyPr>
          <a:lstStyle/>
          <a:p>
            <a:r>
              <a:rPr lang="ru-RU" sz="1600" dirty="0"/>
              <a:t>Сначала крепость населяли только стрельцы (солдаты), которые охраняли торговые суда от разбойников и защищали границы русского государства. Но вскоре под их защиту стал съезжаться разный народ – вокруг было много свободной земли, стали строить дома, ловить рыбу, разводить скот, сажать огород</a:t>
            </a:r>
            <a:r>
              <a:rPr lang="ru-RU" sz="1600" dirty="0" smtClean="0"/>
              <a:t>. Что выращивали?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" y="1364252"/>
            <a:ext cx="5871633" cy="536674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752600"/>
            <a:ext cx="5384800" cy="4267200"/>
          </a:xfrm>
        </p:spPr>
      </p:pic>
    </p:spTree>
    <p:extLst>
      <p:ext uri="{BB962C8B-B14F-4D97-AF65-F5344CB8AC3E}">
        <p14:creationId xmlns:p14="http://schemas.microsoft.com/office/powerpoint/2010/main" val="37728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0" y="279400"/>
            <a:ext cx="10274299" cy="8255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Крепость застраивалась домами, расширялась и превращалась в настоящий город. Самая первая  улица называлась – Астраханская, по названию дороги, которая вела в город Астрахань.  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b="7041"/>
          <a:stretch/>
        </p:blipFill>
        <p:spPr>
          <a:xfrm>
            <a:off x="812800" y="1104900"/>
            <a:ext cx="11074400" cy="5348451"/>
          </a:xfrm>
        </p:spPr>
      </p:pic>
    </p:spTree>
    <p:extLst>
      <p:ext uri="{BB962C8B-B14F-4D97-AF65-F5344CB8AC3E}">
        <p14:creationId xmlns:p14="http://schemas.microsoft.com/office/powerpoint/2010/main" val="2880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0200"/>
            <a:ext cx="9980613" cy="762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Так как в городе было еще много деревянных строений и часто возникали пожары, жители создали пожарную дружину и построили пожарную каланчу (высокую башню). Для чего?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1313794" y="966952"/>
            <a:ext cx="10342178" cy="5782001"/>
          </a:xfrm>
        </p:spPr>
      </p:pic>
    </p:spTree>
    <p:extLst>
      <p:ext uri="{BB962C8B-B14F-4D97-AF65-F5344CB8AC3E}">
        <p14:creationId xmlns:p14="http://schemas.microsoft.com/office/powerpoint/2010/main" val="472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1" y="304800"/>
            <a:ext cx="9512300" cy="4953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Проходили годы. Жители все больше строили каменные дома. Открылись больница, почта, школа.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859883"/>
            <a:ext cx="10091246" cy="5833017"/>
          </a:xfrm>
        </p:spPr>
      </p:pic>
    </p:spTree>
    <p:extLst>
      <p:ext uri="{BB962C8B-B14F-4D97-AF65-F5344CB8AC3E}">
        <p14:creationId xmlns:p14="http://schemas.microsoft.com/office/powerpoint/2010/main" val="29490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1" y="241300"/>
            <a:ext cx="9383712" cy="778203"/>
          </a:xfrm>
        </p:spPr>
        <p:txBody>
          <a:bodyPr>
            <a:noAutofit/>
          </a:bodyPr>
          <a:lstStyle/>
          <a:p>
            <a:r>
              <a:rPr lang="ru-RU" sz="1600" dirty="0" smtClean="0"/>
              <a:t>Шло время  и Царицын становился большим городом, в котором  строили заводы, фабрики.  Конные повозки уже не справлялись  с перевозкой людей и … пустили трамвай</a:t>
            </a:r>
            <a:r>
              <a:rPr lang="ru-RU" sz="1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/>
        </p:blipFill>
        <p:spPr>
          <a:xfrm>
            <a:off x="958192" y="1103586"/>
            <a:ext cx="10783837" cy="5380419"/>
          </a:xfrm>
        </p:spPr>
      </p:pic>
    </p:spTree>
    <p:extLst>
      <p:ext uri="{BB962C8B-B14F-4D97-AF65-F5344CB8AC3E}">
        <p14:creationId xmlns:p14="http://schemas.microsoft.com/office/powerpoint/2010/main" val="34512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347</TotalTime>
  <Words>319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Презентация PowerPoint</vt:lpstr>
      <vt:lpstr>Сначала на месте нашего города была бескрайняя степь – место, где растут только трава и цветы.</vt:lpstr>
      <vt:lpstr>А по степи этой протекала широкая, полноводная река – Волга. Река впадала в море, берегов которого было не видно, такое оно было большое. По берегам этого моря было много разных стран, где жили разные народы. И русским людям очень хотелось  подружиться с ними.</vt:lpstr>
      <vt:lpstr>И тогда русский царь  приказал поставить на берегу Волги крепость, для охраны торговых судов, которые везли товары для России из других стран. Крепость назвали  -  Царицын. (Год основания 1589) Вот что собой представляла крепость.</vt:lpstr>
      <vt:lpstr>Сначала крепость населяли только стрельцы (солдаты), которые охраняли торговые суда от разбойников и защищали границы русского государства. Но вскоре под их защиту стал съезжаться разный народ – вокруг было много свободной земли, стали строить дома, ловить рыбу, разводить скот, сажать огород. Что выращивали?</vt:lpstr>
      <vt:lpstr>Крепость застраивалась домами, расширялась и превращалась в настоящий город. Самая первая  улица называлась – Астраханская, по названию дороги, которая вела в город Астрахань.  </vt:lpstr>
      <vt:lpstr>Так как в городе было еще много деревянных строений и часто возникали пожары, жители создали пожарную дружину и построили пожарную каланчу (высокую башню). Для чего?</vt:lpstr>
      <vt:lpstr>Проходили годы. Жители все больше строили каменные дома. Открылись больница, почта, школа.</vt:lpstr>
      <vt:lpstr>Шло время  и Царицын становился большим городом, в котором  строили заводы, фабрики.  Конные повозки уже не справлялись  с перевозкой людей и … пустили трамвай.</vt:lpstr>
      <vt:lpstr>Продукция с фабрик и заводов расходилась по всей стране. Чтобы быстрее перевозить товары, к городу проложили железную дорогу и пустили поезда. </vt:lpstr>
      <vt:lpstr> У города Царицына появился свой герб (знак): на красном щите две перекрещенные рыбины – стерляди, потому что эту рыбу ловили в Волге.</vt:lpstr>
      <vt:lpstr>Лист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ЦАРИЦЫНА</dc:title>
  <dc:creator>Дмитрий</dc:creator>
  <cp:lastModifiedBy>Пользователь Windows</cp:lastModifiedBy>
  <cp:revision>42</cp:revision>
  <dcterms:created xsi:type="dcterms:W3CDTF">2016-01-22T17:41:02Z</dcterms:created>
  <dcterms:modified xsi:type="dcterms:W3CDTF">2020-05-16T10:24:42Z</dcterms:modified>
</cp:coreProperties>
</file>