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65713D-23ED-46D0-BB05-82A5FDAD65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6A66076-E2C5-4D1D-B6F9-C99A03C841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025CF10-C5A4-43D7-AF98-B661666D8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2CBC5-D07B-4AEC-9E89-EC6D6F80D815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2F7D177-F3E2-457A-A202-E7B99324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A688EFD-75DF-4190-9F58-97ACC1B12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8E790-C48B-450A-A204-4B12750D2A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720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3C6189-E7B1-4315-A37A-A4ABB8F36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236CCBE-95A5-4BEE-A7E0-82E6A04B3B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710A5F1-CC2E-43C9-A218-1D15F8BB0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2CBC5-D07B-4AEC-9E89-EC6D6F80D815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0B126E9-0314-4A31-97E6-516E4DFB4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1B9766E-FF14-4079-8FF0-CBCA6B19A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8E790-C48B-450A-A204-4B12750D2A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17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3449437-FC35-40DD-913F-80008A2A9C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D6D9590-0AD7-4683-9D3E-E6A82FAA58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FA893BB-10BA-4BF4-80AE-AB1342775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2CBC5-D07B-4AEC-9E89-EC6D6F80D815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F3E8E1E-760C-46FB-9AFE-47A2ED031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E30E9F-2F38-44D4-8FDE-C2F665896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8E790-C48B-450A-A204-4B12750D2A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4379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9BFAD3-A9DB-4435-89D9-637907F9B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4B7C941-8E1A-455B-B482-CF4266A94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D036AB3-336B-4B6B-B558-CAA7A8EF6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2CBC5-D07B-4AEC-9E89-EC6D6F80D815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701F04E-CC7F-4CB5-9E59-C39E3F025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33837BB-1C42-4EE8-BDF9-3F3FC2088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8E790-C48B-450A-A204-4B12750D2A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791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03BE33-661C-404F-9A16-A5186F12F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3A69842-0EF8-44C0-BF07-5179ED6EFF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1308247-4D0B-4BF4-8960-01BCAEC4D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2CBC5-D07B-4AEC-9E89-EC6D6F80D815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F2AFE24-B04D-4678-A600-7F38E5352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8717A6D-D118-4A24-913D-B71B7E914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8E790-C48B-450A-A204-4B12750D2A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154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735126-DC56-4CE6-A0E0-3DC9D79E4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214F91-E47B-4335-AE16-B633D960A7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9A07B51-11E0-4DCA-A34F-BD304F5F2D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C8A781F-FC0C-4459-A096-8B7EA276D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2CBC5-D07B-4AEC-9E89-EC6D6F80D815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01014F3-D7E4-4080-9C9F-B1613DFCD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51BE668-12BD-4EFC-AF7B-B5603693D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8E790-C48B-450A-A204-4B12750D2A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069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82403D-463A-47B1-8EBB-FDFDB565C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F0414D0-1E42-45EE-B4EA-43CB660F64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7EC252A-D970-4F35-AD90-33ABDB9421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68D62B6-C208-4F33-84A0-1C695B8AF5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F6C65E8-372D-4B19-8EA4-92080898D7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CDD48E0-CDA6-4381-995C-E8EA8967A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2CBC5-D07B-4AEC-9E89-EC6D6F80D815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979F77C-3BCE-44FE-BDEE-73F52CCB2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2EA7807-B899-4F2F-9AFF-0E41DD43C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8E790-C48B-450A-A204-4B12750D2A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1394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255B3B-ECA9-45BF-ADF9-3F6CEAAA7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C4BA48F-DEDE-47DF-A0BF-6DAEDD9F0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2CBC5-D07B-4AEC-9E89-EC6D6F80D815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A588E91-0807-457D-9F5F-4F250395F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6D251DE-0C90-4B3B-8DE0-8E0CFDE59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8E790-C48B-450A-A204-4B12750D2A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2960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3F995F0-043F-4292-A2D4-E30915CFC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2CBC5-D07B-4AEC-9E89-EC6D6F80D815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626B8BE-EDE8-49F2-A047-36944A09D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B4558D3-74DE-4434-B171-A91680D14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8E790-C48B-450A-A204-4B12750D2A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561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7A1ADF-16E8-40A7-8390-1BA5C7F1D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7F5FAEA-8128-493C-84DB-DB7F53D6A1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861C9D6-475F-4E9C-841C-A0284E2762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7DED32F-C83D-4527-9639-89ADFCB45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2CBC5-D07B-4AEC-9E89-EC6D6F80D815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45BFF98-BBAB-4D79-B509-6FCDDA3E2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54B0AC8-15DB-4275-8762-21A32792C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8E790-C48B-450A-A204-4B12750D2A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4327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9FF856-4CE6-4DCF-B24F-D0B9BDAD4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FFD7DCD-D47A-4FB8-A10A-3DF98F3639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EC7C796-BD00-4D39-AE46-5E32114A81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927A89C-445E-4EAA-A320-AB36D9FEB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2CBC5-D07B-4AEC-9E89-EC6D6F80D815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B9041C0-C3F5-44B7-9429-E47226A4A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C0B0EB9-2835-4BF9-91A0-9B13E2056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8E790-C48B-450A-A204-4B12750D2A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3231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CB7339-0A8E-4AE6-B2BF-4D20198AC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5CADD90-870C-48AD-B845-3231CBFAF7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9C0B325-6173-4967-8173-C103A75790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2CBC5-D07B-4AEC-9E89-EC6D6F80D815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C77F62C-5A10-4D51-930D-C56F4BA5D8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2B7892D-E1F7-40A8-8C3F-0D9233DD9B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8E790-C48B-450A-A204-4B12750D2A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303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293DBEF8-B17D-4AA3-B827-A8A4754836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776" y="-45873"/>
            <a:ext cx="12273552" cy="6903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482B9E1-DF43-4AD6-86CE-17AD4DD5E46A}"/>
              </a:ext>
            </a:extLst>
          </p:cNvPr>
          <p:cNvSpPr/>
          <p:nvPr/>
        </p:nvSpPr>
        <p:spPr>
          <a:xfrm>
            <a:off x="1196622" y="1427313"/>
            <a:ext cx="3917244" cy="21346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Фиалка нежная, как весна,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окошке моем цветет.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Глядя на нее я забываю, 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Что за окном дождь идет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 скоро, скоро зима.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6F023BA8-A5EE-428F-8949-575755C720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9353" y="1446170"/>
            <a:ext cx="5460204" cy="4231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04133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</Words>
  <Application>Microsoft Office PowerPoint</Application>
  <PresentationFormat>Широкоэкранный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пк</dc:creator>
  <cp:lastModifiedBy>пк</cp:lastModifiedBy>
  <cp:revision>1</cp:revision>
  <dcterms:created xsi:type="dcterms:W3CDTF">2020-04-27T07:37:35Z</dcterms:created>
  <dcterms:modified xsi:type="dcterms:W3CDTF">2020-04-27T07:37:49Z</dcterms:modified>
</cp:coreProperties>
</file>