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5713D-23ED-46D0-BB05-82A5FDAD6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A66076-E2C5-4D1D-B6F9-C99A03C84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25CF10-C5A4-43D7-AF98-B661666D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F7D177-F3E2-457A-A202-E7B99324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688EFD-75DF-4190-9F58-97ACC1B1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2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C6189-E7B1-4315-A37A-A4ABB8F3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36CCBE-95A5-4BEE-A7E0-82E6A04B3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10A5F1-CC2E-43C9-A218-1D15F8BB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B126E9-0314-4A31-97E6-516E4DFB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B9766E-FF14-4079-8FF0-CBCA6B19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449437-FC35-40DD-913F-80008A2A9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6D9590-0AD7-4683-9D3E-E6A82FAA5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A893BB-10BA-4BF4-80AE-AB134277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3E8E1E-760C-46FB-9AFE-47A2ED03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E30E9F-2F38-44D4-8FDE-C2F66589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BFAD3-A9DB-4435-89D9-637907F9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B7C941-8E1A-455B-B482-CF4266A94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036AB3-336B-4B6B-B558-CAA7A8EF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01F04E-CC7F-4CB5-9E59-C39E3F02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3837BB-1C42-4EE8-BDF9-3F3FC208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9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3BE33-661C-404F-9A16-A5186F12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A69842-0EF8-44C0-BF07-5179ED6EF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08247-4D0B-4BF4-8960-01BCAEC4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AFE24-B04D-4678-A600-7F38E535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717A6D-D118-4A24-913D-B71B7E91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35126-DC56-4CE6-A0E0-3DC9D79E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214F91-E47B-4335-AE16-B633D960A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A07B51-11E0-4DCA-A34F-BD304F5F2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8A781F-FC0C-4459-A096-8B7EA276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1014F3-D7E4-4080-9C9F-B1613DFC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BE668-12BD-4EFC-AF7B-B5603693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2403D-463A-47B1-8EBB-FDFDB565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0414D0-1E42-45EE-B4EA-43CB660F6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EC252A-D970-4F35-AD90-33ABDB942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8D62B6-C208-4F33-84A0-1C695B8AF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6C65E8-372D-4B19-8EA4-92080898D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DD48E0-CDA6-4381-995C-E8EA8967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79F77C-3BCE-44FE-BDEE-73F52CCB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EA7807-B899-4F2F-9AFF-0E41DD43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55B3B-ECA9-45BF-ADF9-3F6CEAAA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4BA48F-DEDE-47DF-A0BF-6DAEDD9F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588E91-0807-457D-9F5F-4F250395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D251DE-0C90-4B3B-8DE0-8E0CFDE5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F995F0-043F-4292-A2D4-E30915CF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26B8BE-EDE8-49F2-A047-36944A09D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4558D3-74DE-4434-B171-A91680D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1ADF-16E8-40A7-8390-1BA5C7F1D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F5FAEA-8128-493C-84DB-DB7F53D6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61C9D6-475F-4E9C-841C-A0284E276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DED32F-C83D-4527-9639-89ADFCB4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5BFF98-BBAB-4D79-B509-6FCDDA3E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4B0AC8-15DB-4275-8762-21A32792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2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FF856-4CE6-4DCF-B24F-D0B9BDAD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FD7DCD-D47A-4FB8-A10A-3DF98F363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C7C796-BD00-4D39-AE46-5E32114A8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27A89C-445E-4EAA-A320-AB36D9FE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9041C0-C3F5-44B7-9429-E47226A4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0B0EB9-2835-4BF9-91A0-9B13E205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B7339-0A8E-4AE6-B2BF-4D20198A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CADD90-870C-48AD-B845-3231CBFAF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C0B325-6173-4967-8173-C103A7579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CBC5-D07B-4AEC-9E89-EC6D6F80D815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7F62C-5A10-4D51-930D-C56F4BA5D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B7892D-E1F7-40A8-8C3F-0D9233DD9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E790-C48B-450A-A204-4B12750D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3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93DBEF8-B17D-4AA3-B827-A8A475483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76" y="-45873"/>
            <a:ext cx="12273552" cy="690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482B9E1-DF43-4AD6-86CE-17AD4DD5E46A}"/>
              </a:ext>
            </a:extLst>
          </p:cNvPr>
          <p:cNvSpPr/>
          <p:nvPr/>
        </p:nvSpPr>
        <p:spPr>
          <a:xfrm>
            <a:off x="1196622" y="1427313"/>
            <a:ext cx="3917244" cy="2134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Фиалка нежная, как весна,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окошке моем цветет.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Глядя на нее я забываю,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за окном дождь идет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скоро, скоро зима.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F023BA8-A5EE-428F-8949-575755C72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353" y="1446170"/>
            <a:ext cx="5460204" cy="423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413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</cp:revision>
  <dcterms:created xsi:type="dcterms:W3CDTF">2020-04-27T07:37:35Z</dcterms:created>
  <dcterms:modified xsi:type="dcterms:W3CDTF">2020-04-27T07:37:49Z</dcterms:modified>
</cp:coreProperties>
</file>