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58" r:id="rId4"/>
    <p:sldId id="257" r:id="rId5"/>
    <p:sldId id="259" r:id="rId6"/>
    <p:sldId id="263" r:id="rId7"/>
    <p:sldId id="265" r:id="rId8"/>
    <p:sldId id="268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D82985-D35E-4827-96EA-1981E22636C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9FF45E-EC00-4E2E-8F1F-8881A59654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 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69341"/>
            <a:ext cx="9144000" cy="6927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7055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75 лет Победы -</a:t>
            </a:r>
            <a:r>
              <a:rPr lang="ru-RU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7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Пока живем, </a:t>
            </a:r>
            <a:endParaRPr lang="ru-RU" sz="7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</a:t>
            </a:r>
            <a:r>
              <a:rPr lang="ru-RU" sz="7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забудем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4957" r="5811" b="5708"/>
          <a:stretch>
            <a:fillRect/>
          </a:stretch>
        </p:blipFill>
        <p:spPr bwMode="auto">
          <a:xfrm>
            <a:off x="1475656" y="908720"/>
            <a:ext cx="6336704" cy="501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9мая (дис)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048672" cy="483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мая (дис)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80875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9мая (дис)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390456" cy="479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4162" y="2967335"/>
            <a:ext cx="691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32d73944264841a54819fc0c9893f635-l&amp;n=1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8" name="Прямоугольник 107"/>
          <p:cNvSpPr/>
          <p:nvPr/>
        </p:nvSpPr>
        <p:spPr>
          <a:xfrm>
            <a:off x="0" y="240804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8000">
                <a:solidFill>
                  <a:srgbClr val="8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rgbClr val="8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сложившейся ситуации в нашей стране и мире  от </a:t>
            </a:r>
            <a:r>
              <a:rPr lang="ru-RU" sz="2400" b="1" dirty="0" err="1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коронавируса</a:t>
            </a:r>
            <a:r>
              <a:rPr lang="ru-RU" sz="2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уберечься возможно лишь в одном случае, путем полной самоизоляции, и связи с этой обстановкой , школы перешли на дистанционное обучение. И наша школа не осталась в стороне от этого события. Проведен  дистанционный  конкурс творческих работ с среди учащихся   8 классов </a:t>
            </a:r>
          </a:p>
          <a:p>
            <a:pPr algn="ctr"/>
            <a:r>
              <a:rPr lang="ru-RU" sz="2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 Памяти павших будьте достойны »</a:t>
            </a:r>
          </a:p>
          <a:p>
            <a:pPr algn="ctr"/>
            <a:r>
              <a:rPr lang="ru-RU" sz="2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преддверии 75 годовщины со дня Великой победы. Ведь героический  подвиг советских солдат навсегда останется в нашей памяти. И мы решили порадовать наших ветеранов, накануне  Великого праздника, своими поделками, создавая этот ролик.    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разработчик: </a:t>
            </a:r>
            <a:r>
              <a:rPr lang="ru-RU" sz="2800" b="1" dirty="0" err="1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Жаркова</a:t>
            </a:r>
            <a:r>
              <a:rPr lang="ru-RU" sz="28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b="1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Анастасия 8кл.</a:t>
            </a:r>
            <a:endParaRPr lang="ru-RU" sz="2400" b="1" dirty="0" smtClean="0">
              <a:ln w="18000">
                <a:solidFill>
                  <a:srgbClr val="8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МБОУ </a:t>
            </a:r>
            <a:r>
              <a:rPr lang="ru-RU" sz="2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 Школа№1» </a:t>
            </a:r>
          </a:p>
          <a:p>
            <a:pPr algn="ctr"/>
            <a:r>
              <a:rPr lang="ru-RU" sz="2400" b="1" dirty="0" smtClean="0"/>
              <a:t>г. Ростов-на-Дону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39.userapi.com/c848520/v848520048/165ab8/1LEII9ytS_A.jpg"/>
          <p:cNvPicPr>
            <a:picLocks noChangeAspect="1" noChangeArrowheads="1"/>
          </p:cNvPicPr>
          <p:nvPr/>
        </p:nvPicPr>
        <p:blipFill>
          <a:blip r:embed="rId2" cstate="print"/>
          <a:srcRect l="30927" r="30389" b="16442"/>
          <a:stretch>
            <a:fillRect/>
          </a:stretch>
        </p:blipFill>
        <p:spPr bwMode="auto">
          <a:xfrm>
            <a:off x="2123728" y="260648"/>
            <a:ext cx="4968552" cy="637854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7.userapi.com/c858124/v858124288/1c3219/g2-Ab2uIB4Q.jpg"/>
          <p:cNvPicPr>
            <a:picLocks noChangeAspect="1" noChangeArrowheads="1"/>
          </p:cNvPicPr>
          <p:nvPr/>
        </p:nvPicPr>
        <p:blipFill>
          <a:blip r:embed="rId2" cstate="print"/>
          <a:srcRect l="10159" r="11462" b="2751"/>
          <a:stretch>
            <a:fillRect/>
          </a:stretch>
        </p:blipFill>
        <p:spPr bwMode="auto">
          <a:xfrm>
            <a:off x="539552" y="188640"/>
            <a:ext cx="388843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s://sun1-91.userapi.com/c856524/v856524211/149ec0/EWvC4vkBCew.jpg"/>
          <p:cNvPicPr>
            <a:picLocks noChangeAspect="1" noChangeArrowheads="1"/>
          </p:cNvPicPr>
          <p:nvPr/>
        </p:nvPicPr>
        <p:blipFill>
          <a:blip r:embed="rId3" cstate="print"/>
          <a:srcRect l="8878" r="12993"/>
          <a:stretch>
            <a:fillRect/>
          </a:stretch>
        </p:blipFill>
        <p:spPr bwMode="auto">
          <a:xfrm>
            <a:off x="4932040" y="244928"/>
            <a:ext cx="3888432" cy="6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67.userapi.com/c857624/v857624211/1bf68b/1EKSqrEQk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76464" cy="6309320"/>
          </a:xfrm>
          <a:prstGeom prst="rect">
            <a:avLst/>
          </a:prstGeom>
          <a:noFill/>
        </p:spPr>
      </p:pic>
      <p:pic>
        <p:nvPicPr>
          <p:cNvPr id="4" name="Picture 2" descr="https://sun1-83.userapi.com/c857124/v857124211/12dc7a/EGzLDcrmH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21297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1-84.userapi.com/xMKqSAWrC1FPBH00mZXA2QX6jUt_N4vqq97guw/HQgArYs3F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396044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sun1-25.userapi.com/nBC9Qv8TY1J_EyLrPviDw9w5rr15akmtxFqeHw/lV-ycu7JV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439248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5.userapi.com/c543108/v543108267/683d0/KrI6ZBqo-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73262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un9-47.userapi.com/c543108/v543108267/683d9/5J3CMycNJ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96044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60.userapi.com/c857520/v857520333/1beb6c/Bhpmm-gJaQE.jpg"/>
          <p:cNvPicPr>
            <a:picLocks noChangeAspect="1" noChangeArrowheads="1"/>
          </p:cNvPicPr>
          <p:nvPr/>
        </p:nvPicPr>
        <p:blipFill>
          <a:blip r:embed="rId2" cstate="print"/>
          <a:srcRect l="23881" t="9051" r="5970" b="3801"/>
          <a:stretch>
            <a:fillRect/>
          </a:stretch>
        </p:blipFill>
        <p:spPr bwMode="auto">
          <a:xfrm>
            <a:off x="2267744" y="404664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7229" t="3215" r="8433"/>
          <a:stretch>
            <a:fillRect/>
          </a:stretch>
        </p:blipFill>
        <p:spPr bwMode="auto">
          <a:xfrm>
            <a:off x="1331640" y="692696"/>
            <a:ext cx="6336704" cy="545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489</TotalTime>
  <Words>111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2020-04-08T08:08:45Z</dcterms:created>
  <dcterms:modified xsi:type="dcterms:W3CDTF">2020-04-22T19:12:24Z</dcterms:modified>
</cp:coreProperties>
</file>