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6" d="100"/>
          <a:sy n="56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Математика в годы Великой отечественной войны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5976" y="5013176"/>
            <a:ext cx="4608512" cy="165618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Работу выполнила  </a:t>
            </a:r>
            <a:r>
              <a:rPr lang="ru-RU" sz="2000" dirty="0" smtClean="0">
                <a:solidFill>
                  <a:srgbClr val="FFFF00"/>
                </a:solidFill>
              </a:rPr>
              <a:t>Сковородина Надежда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dirty="0">
                <a:solidFill>
                  <a:srgbClr val="FFFF00"/>
                </a:solidFill>
              </a:rPr>
              <a:t>Комсомольский -на-Амуре судомеханический техникум</a:t>
            </a:r>
          </a:p>
          <a:p>
            <a:r>
              <a:rPr lang="ru-RU" sz="2000" dirty="0">
                <a:solidFill>
                  <a:srgbClr val="FFFF00"/>
                </a:solidFill>
              </a:rPr>
              <a:t> имени Героя Советского союза В.В. Орехова.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Преподаватель: Ермакова С. И.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57159" y="214290"/>
            <a:ext cx="3000396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smtClean="0"/>
              <a:t>Заслуги учёных в авиации</a:t>
            </a:r>
            <a:endParaRPr lang="ru-RU" sz="2800" i="1" dirty="0"/>
          </a:p>
        </p:txBody>
      </p:sp>
      <p:pic>
        <p:nvPicPr>
          <p:cNvPr id="14" name="Содержимое 13" descr="бомбондировщ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0"/>
            <a:ext cx="5572132" cy="6429396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2936875" cy="4929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  </a:t>
            </a:r>
            <a:r>
              <a:rPr lang="ru-RU" sz="2400" dirty="0" smtClean="0"/>
              <a:t>Достижения блестящих результатов в деле усовершенствования боевых самолетов, позволило А.С. Яковлеву и С.А. Лавочкину создать грозные истребители, Н.Н. Поликарпову и В.М. </a:t>
            </a:r>
            <a:r>
              <a:rPr lang="ru-RU" sz="2400" dirty="0" err="1" smtClean="0"/>
              <a:t>Петлякову</a:t>
            </a:r>
            <a:r>
              <a:rPr lang="ru-RU" sz="2400" dirty="0" smtClean="0"/>
              <a:t> – мощные бомбардировщики.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46091723_pe-2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275" y="214290"/>
            <a:ext cx="5500725" cy="60440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14290"/>
            <a:ext cx="3071834" cy="64294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900" dirty="0" smtClean="0"/>
              <a:t>Выдающийся советский математик М.В. Келдыш и возглавляемый им коллектив ученых, исследовали причины возникновения опасных вибраций: флаттер и шимми. Благодаря теории математиков о причинах появления таких чрезвычайно опасных явлений, советская авиационная наука смогла предотвратить возникновения смертельных вибраций в конструкции скоростных самолетов. В результате русская авиация в суровые годы войны не знала случаев поражений и разрушений.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амолё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6950" y="357166"/>
            <a:ext cx="5227050" cy="60722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3500462" cy="6357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/>
            <a:r>
              <a:rPr lang="ru-RU" sz="1800" dirty="0" smtClean="0"/>
              <a:t>Н.Г. </a:t>
            </a:r>
            <a:r>
              <a:rPr lang="ru-RU" sz="1800" dirty="0" err="1" smtClean="0"/>
              <a:t>Четаев</a:t>
            </a:r>
            <a:r>
              <a:rPr lang="ru-RU" sz="1800" dirty="0" smtClean="0"/>
              <a:t> изучил общую теорию устойчивости движения, проблемы автоматического регулирования, управления летательными аппаратами. Он определил также наилучшую крутизну нарезки стволов орудий. Это обеспечило оптимальную кучность при стрельбе.</a:t>
            </a:r>
          </a:p>
          <a:p>
            <a:pPr fontAlgn="base"/>
            <a:r>
              <a:rPr lang="ru-RU" sz="1800" dirty="0" smtClean="0"/>
              <a:t>В итоге, благодаря бесценным знаниям великих математиков во времена Великой Отечественной Войны, были спасены многие жизни летчиков, военных солдат и боевые машины. Но нам будет трудно представить себе огромную потерю хороших и талантливых людей на войне, которыми мы будем гордиться.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571900" cy="72705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i="1" dirty="0" smtClean="0"/>
              <a:t>Заслуги математиков в артиллерии</a:t>
            </a:r>
            <a:endParaRPr lang="ru-RU" sz="2400" i="1" dirty="0"/>
          </a:p>
        </p:txBody>
      </p:sp>
      <p:pic>
        <p:nvPicPr>
          <p:cNvPr id="5" name="Содержимое 4" descr="снаря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8539" y="428604"/>
            <a:ext cx="5315461" cy="62151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3571900" cy="5214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base"/>
            <a:r>
              <a:rPr lang="ru-RU" sz="1700" dirty="0" smtClean="0"/>
              <a:t>Одна из проблем, занимавшая многих математиков в то время, была проблема исключительной важности: проверка качества больших количеств однородных изделий. Ведь военные действия невозможны без патронов, снарядов, бомб и мин. Причем все это было необходимо в больших количествах.</a:t>
            </a:r>
          </a:p>
          <a:p>
            <a:pPr fontAlgn="base"/>
            <a:r>
              <a:rPr lang="ru-RU" sz="1700" dirty="0" smtClean="0"/>
              <a:t>Выход был предложен математиками. Он состоял в использовании статистических методов контроля, что позволяло при проверке ничтожной доли изделий давать достаточно точные заключения о качестве всей партии. Во время войны ими занимались многие математики, в том числе А.Н. Колмогоров и его ученик Б.В. Гнеденко.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тю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29" y="1357298"/>
            <a:ext cx="5592609" cy="4000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785794"/>
            <a:ext cx="3143272" cy="5715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В военные годы было создано победная ракетная установка БМ-13, всем нам знакомое как «Катюша». Во времена войны было не редкость называть военную технику именами. Благодаря «Катюше», русская армия буквально бомбила германские вторжения в ходе войны.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отивогаз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>
          <a:xfrm>
            <a:off x="1000100" y="0"/>
            <a:ext cx="6912565" cy="5184423"/>
          </a:xfrm>
        </p:spPr>
      </p:pic>
      <p:sp>
        <p:nvSpPr>
          <p:cNvPr id="11" name="Заголовок 5"/>
          <p:cNvSpPr>
            <a:spLocks noGrp="1"/>
          </p:cNvSpPr>
          <p:nvPr>
            <p:ph type="body" sz="half" idx="2"/>
          </p:nvPr>
        </p:nvSpPr>
        <p:spPr>
          <a:xfrm>
            <a:off x="1428728" y="5357791"/>
            <a:ext cx="6000769" cy="150020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Настоящий научный подвиг совершил Н.Д. Зелинский. Он изобрел противогаз.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14290"/>
            <a:ext cx="8443914" cy="6000792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   В итоге, благодаря бесценным знаниям великих математиков во времена Великой Отечественной Войны, были спасены многие жизни летчиков, военных солдат , а так же боевые машины. Но нам будет трудно представить себе огромную потерю хороших и талантливых людей на войне о которых мы будем помнить, заслугами которых будем гордиться перед отечеством.</a:t>
            </a:r>
          </a:p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385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Математика в годы Великой отечественной войны</vt:lpstr>
      <vt:lpstr>Заслуги учёных в авиации</vt:lpstr>
      <vt:lpstr>Презентация PowerPoint</vt:lpstr>
      <vt:lpstr>Презентация PowerPoint</vt:lpstr>
      <vt:lpstr>Заслуги математиков в артиллерии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DACHA</dc:creator>
  <cp:lastModifiedBy>User</cp:lastModifiedBy>
  <cp:revision>20</cp:revision>
  <dcterms:created xsi:type="dcterms:W3CDTF">2015-04-26T04:37:03Z</dcterms:created>
  <dcterms:modified xsi:type="dcterms:W3CDTF">2020-04-19T07:30:56Z</dcterms:modified>
</cp:coreProperties>
</file>