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0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7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CE6B-E4CD-42BF-98C5-23E8D27EEC72}" type="datetimeFigureOut">
              <a:rPr lang="ru-RU" smtClean="0"/>
              <a:t>13.04.2020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6581A-B46F-4DE1-B853-BA3B99D988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9093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CE6B-E4CD-42BF-98C5-23E8D27EEC72}" type="datetimeFigureOut">
              <a:rPr lang="ru-RU" smtClean="0"/>
              <a:t>13.04.2020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6581A-B46F-4DE1-B853-BA3B99D988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2707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CE6B-E4CD-42BF-98C5-23E8D27EEC72}" type="datetimeFigureOut">
              <a:rPr lang="ru-RU" smtClean="0"/>
              <a:t>13.04.2020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6581A-B46F-4DE1-B853-BA3B99D988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434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CE6B-E4CD-42BF-98C5-23E8D27EEC72}" type="datetimeFigureOut">
              <a:rPr lang="ru-RU" smtClean="0"/>
              <a:t>13.04.2020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6581A-B46F-4DE1-B853-BA3B99D988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3287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CE6B-E4CD-42BF-98C5-23E8D27EEC72}" type="datetimeFigureOut">
              <a:rPr lang="ru-RU" smtClean="0"/>
              <a:t>13.04.2020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6581A-B46F-4DE1-B853-BA3B99D988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0904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CE6B-E4CD-42BF-98C5-23E8D27EEC72}" type="datetimeFigureOut">
              <a:rPr lang="ru-RU" smtClean="0"/>
              <a:t>13.04.2020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6581A-B46F-4DE1-B853-BA3B99D988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54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CE6B-E4CD-42BF-98C5-23E8D27EEC72}" type="datetimeFigureOut">
              <a:rPr lang="ru-RU" smtClean="0"/>
              <a:t>13.04.2020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6581A-B46F-4DE1-B853-BA3B99D988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371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CE6B-E4CD-42BF-98C5-23E8D27EEC72}" type="datetimeFigureOut">
              <a:rPr lang="ru-RU" smtClean="0"/>
              <a:t>13.04.2020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6581A-B46F-4DE1-B853-BA3B99D988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189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CE6B-E4CD-42BF-98C5-23E8D27EEC72}" type="datetimeFigureOut">
              <a:rPr lang="ru-RU" smtClean="0"/>
              <a:t>13.04.2020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6581A-B46F-4DE1-B853-BA3B99D988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7119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CE6B-E4CD-42BF-98C5-23E8D27EEC72}" type="datetimeFigureOut">
              <a:rPr lang="ru-RU" smtClean="0"/>
              <a:t>13.04.2020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6581A-B46F-4DE1-B853-BA3B99D988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6295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CE6B-E4CD-42BF-98C5-23E8D27EEC72}" type="datetimeFigureOut">
              <a:rPr lang="ru-RU" smtClean="0"/>
              <a:t>13.04.2020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6581A-B46F-4DE1-B853-BA3B99D988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5860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CCE6B-E4CD-42BF-98C5-23E8D27EEC72}" type="datetimeFigureOut">
              <a:rPr lang="ru-RU" smtClean="0"/>
              <a:t>13.04.2020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6581A-B46F-4DE1-B853-BA3B99D988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044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130425"/>
            <a:ext cx="7918648" cy="2018655"/>
          </a:xfrm>
        </p:spPr>
        <p:txBody>
          <a:bodyPr>
            <a:noAutofit/>
          </a:bodyPr>
          <a:lstStyle/>
          <a:p>
            <a:r>
              <a:rPr lang="ru-RU" sz="7200" dirty="0" smtClean="0">
                <a:latin typeface="Franklin Gothic Heavy" panose="020B0903020102020204" pitchFamily="34" charset="0"/>
              </a:rPr>
              <a:t/>
            </a:r>
            <a:br>
              <a:rPr lang="ru-RU" sz="7200" dirty="0" smtClean="0">
                <a:latin typeface="Franklin Gothic Heavy" panose="020B0903020102020204" pitchFamily="34" charset="0"/>
              </a:rPr>
            </a:br>
            <a:r>
              <a:rPr lang="ru-RU" sz="7200" dirty="0" smtClean="0">
                <a:latin typeface="Franklin Gothic Heavy" panose="020B0903020102020204" pitchFamily="34" charset="0"/>
              </a:rPr>
              <a:t>«Благодарю, что мы живем»</a:t>
            </a:r>
            <a:br>
              <a:rPr lang="ru-RU" sz="7200" dirty="0" smtClean="0">
                <a:latin typeface="Franklin Gothic Heavy" panose="020B0903020102020204" pitchFamily="34" charset="0"/>
              </a:rPr>
            </a:br>
            <a:endParaRPr lang="ru-RU" sz="7200" dirty="0">
              <a:latin typeface="Franklin Gothic Heavy" panose="020B0903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4581128"/>
            <a:ext cx="8784976" cy="1512168"/>
          </a:xfrm>
        </p:spPr>
        <p:txBody>
          <a:bodyPr>
            <a:normAutofit fontScale="70000" lnSpcReduction="20000"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</a:rPr>
              <a:t>Работу выполнила : Голова 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b="1" i="1" dirty="0" err="1" smtClean="0">
                <a:solidFill>
                  <a:schemeClr val="tx1"/>
                </a:solidFill>
              </a:rPr>
              <a:t>Констанция</a:t>
            </a:r>
            <a:r>
              <a:rPr lang="ru-RU" sz="2800" b="1" i="1" dirty="0" smtClean="0">
                <a:solidFill>
                  <a:schemeClr val="tx1"/>
                </a:solidFill>
              </a:rPr>
              <a:t> (6 лет)</a:t>
            </a:r>
            <a:r>
              <a:rPr lang="ru-RU" sz="2800" b="1" i="1" dirty="0" smtClean="0">
                <a:solidFill>
                  <a:schemeClr val="tx1"/>
                </a:solidFill>
              </a:rPr>
              <a:t>,</a:t>
            </a:r>
            <a:endParaRPr lang="ru-RU" sz="2800" b="1" i="1" dirty="0" smtClean="0">
              <a:solidFill>
                <a:schemeClr val="tx1"/>
              </a:solidFill>
            </a:endParaRPr>
          </a:p>
          <a:p>
            <a:r>
              <a:rPr lang="ru-RU" sz="2800" b="1" i="1" dirty="0">
                <a:solidFill>
                  <a:schemeClr val="tx1"/>
                </a:solidFill>
              </a:rPr>
              <a:t>у</a:t>
            </a:r>
            <a:r>
              <a:rPr lang="ru-RU" sz="2800" b="1" i="1" dirty="0" smtClean="0">
                <a:solidFill>
                  <a:schemeClr val="tx1"/>
                </a:solidFill>
              </a:rPr>
              <a:t>чащаяся подготовительной группы 02-1 художественного отделения МБУ ДО «ДШИ» </a:t>
            </a:r>
            <a:r>
              <a:rPr lang="ru-RU" sz="2800" b="1" i="1" dirty="0" err="1" smtClean="0">
                <a:solidFill>
                  <a:schemeClr val="tx1"/>
                </a:solidFill>
              </a:rPr>
              <a:t>Тетюшского</a:t>
            </a:r>
            <a:r>
              <a:rPr lang="ru-RU" sz="2800" b="1" i="1" dirty="0" smtClean="0">
                <a:solidFill>
                  <a:schemeClr val="tx1"/>
                </a:solidFill>
              </a:rPr>
              <a:t> муниципального района Республики Татарстан</a:t>
            </a:r>
          </a:p>
          <a:p>
            <a:r>
              <a:rPr lang="ru-RU" sz="2800" b="1" i="1" dirty="0" smtClean="0">
                <a:solidFill>
                  <a:schemeClr val="tx1"/>
                </a:solidFill>
              </a:rPr>
              <a:t>Руководитель: Голов Д.В., преподаватель МБУ ДО «ДШИ» ТМР РТ</a:t>
            </a:r>
            <a:endParaRPr lang="ru-RU" sz="2800" b="1" i="1" dirty="0" smtClean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60648"/>
            <a:ext cx="6534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Помните!!! Через года, через века… Помните!!!</a:t>
            </a:r>
          </a:p>
          <a:p>
            <a:r>
              <a:rPr lang="ru-RU" b="1" i="1" dirty="0" smtClean="0"/>
              <a:t>О тех, кто уже не придет никогда… Помните!!!</a:t>
            </a:r>
          </a:p>
          <a:p>
            <a:r>
              <a:rPr lang="ru-RU" b="1" i="1" dirty="0" smtClean="0"/>
              <a:t>Детям своим расскажите о них, чтобы помнили!!!</a:t>
            </a:r>
          </a:p>
          <a:p>
            <a:r>
              <a:rPr lang="ru-RU" b="1" i="1" dirty="0" smtClean="0"/>
              <a:t>Детям детей расскажите о них, чтобы тоже запомнили!!!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62669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571072"/>
            <a:ext cx="7033116" cy="1882263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</a:rPr>
              <a:t>Единственная фотография военных лет (оригинал)</a:t>
            </a:r>
          </a:p>
          <a:p>
            <a:r>
              <a:rPr lang="ru-RU" sz="2000" b="1" i="1" dirty="0" smtClean="0">
                <a:solidFill>
                  <a:schemeClr val="tx1"/>
                </a:solidFill>
              </a:rPr>
              <a:t>Зотов Николай Иванович (нижний ряд, крайний справа)</a:t>
            </a:r>
          </a:p>
          <a:p>
            <a:r>
              <a:rPr lang="ru-RU" sz="2000" b="1" i="1" dirty="0" smtClean="0">
                <a:solidFill>
                  <a:schemeClr val="tx1"/>
                </a:solidFill>
              </a:rPr>
              <a:t>18.06.1944 (фотографии -70 лет!)</a:t>
            </a:r>
          </a:p>
          <a:p>
            <a:r>
              <a:rPr lang="ru-RU" sz="2000" b="1" i="1" dirty="0">
                <a:solidFill>
                  <a:schemeClr val="tx1"/>
                </a:solidFill>
              </a:rPr>
              <a:t>с</a:t>
            </a:r>
            <a:r>
              <a:rPr lang="ru-RU" sz="2000" b="1" i="1" dirty="0" smtClean="0">
                <a:solidFill>
                  <a:schemeClr val="tx1"/>
                </a:solidFill>
              </a:rPr>
              <a:t>. Новый Кокурив Ровенской области (Украина)</a:t>
            </a:r>
          </a:p>
          <a:p>
            <a:r>
              <a:rPr lang="ru-RU" sz="2000" b="1" i="1" dirty="0" smtClean="0">
                <a:solidFill>
                  <a:schemeClr val="tx1"/>
                </a:solidFill>
              </a:rPr>
              <a:t>На груди орден Славы 3 степени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Фаяз Зиганшин\Рабочий стол\Camera Roll\WP_20150331_09_25_46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5649208" cy="423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08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620688"/>
            <a:ext cx="5584166" cy="3389601"/>
          </a:xfrm>
        </p:spPr>
        <p:txBody>
          <a:bodyPr>
            <a:normAutofit fontScale="25000" lnSpcReduction="20000"/>
          </a:bodyPr>
          <a:lstStyle/>
          <a:p>
            <a:r>
              <a:rPr lang="ru-RU" sz="11200" b="1" dirty="0" smtClean="0">
                <a:solidFill>
                  <a:schemeClr val="tx1"/>
                </a:solidFill>
              </a:rPr>
              <a:t>Это мой прадедушка-</a:t>
            </a:r>
          </a:p>
          <a:p>
            <a:r>
              <a:rPr lang="ru-RU" sz="11200" b="1" dirty="0" smtClean="0">
                <a:solidFill>
                  <a:schemeClr val="tx1"/>
                </a:solidFill>
              </a:rPr>
              <a:t>Зотов Николай Иванович.</a:t>
            </a:r>
          </a:p>
          <a:p>
            <a:r>
              <a:rPr lang="ru-RU" sz="11200" b="1" dirty="0" smtClean="0">
                <a:solidFill>
                  <a:schemeClr val="tx1"/>
                </a:solidFill>
              </a:rPr>
              <a:t>Он полный </a:t>
            </a:r>
            <a:r>
              <a:rPr lang="ru-RU" sz="11200" b="1" dirty="0" smtClean="0">
                <a:solidFill>
                  <a:schemeClr val="tx1"/>
                </a:solidFill>
              </a:rPr>
              <a:t>Кавалер </a:t>
            </a:r>
            <a:r>
              <a:rPr lang="ru-RU" sz="11200" b="1" dirty="0">
                <a:solidFill>
                  <a:schemeClr val="tx1"/>
                </a:solidFill>
              </a:rPr>
              <a:t>О</a:t>
            </a:r>
            <a:r>
              <a:rPr lang="ru-RU" sz="11200" b="1" dirty="0" smtClean="0">
                <a:solidFill>
                  <a:schemeClr val="tx1"/>
                </a:solidFill>
              </a:rPr>
              <a:t>рденов </a:t>
            </a:r>
            <a:r>
              <a:rPr lang="ru-RU" sz="11200" b="1" dirty="0" smtClean="0">
                <a:solidFill>
                  <a:schemeClr val="tx1"/>
                </a:solidFill>
              </a:rPr>
              <a:t>Славы трёх степеней. </a:t>
            </a:r>
          </a:p>
          <a:p>
            <a:r>
              <a:rPr lang="ru-RU" sz="11200" b="1" dirty="0" smtClean="0">
                <a:solidFill>
                  <a:schemeClr val="tx1"/>
                </a:solidFill>
              </a:rPr>
              <a:t>Участник Великой </a:t>
            </a:r>
          </a:p>
          <a:p>
            <a:r>
              <a:rPr lang="ru-RU" sz="11200" b="1" dirty="0" smtClean="0">
                <a:solidFill>
                  <a:schemeClr val="tx1"/>
                </a:solidFill>
              </a:rPr>
              <a:t>Отечественной войны .</a:t>
            </a:r>
          </a:p>
          <a:p>
            <a:r>
              <a:rPr lang="ru-RU" sz="11200" b="1" dirty="0" smtClean="0">
                <a:solidFill>
                  <a:schemeClr val="tx1"/>
                </a:solidFill>
              </a:rPr>
              <a:t>Воевал на Центральном и Украинском фронтах. </a:t>
            </a:r>
          </a:p>
          <a:p>
            <a:r>
              <a:rPr lang="ru-RU" sz="11200" b="1" dirty="0" smtClean="0">
                <a:solidFill>
                  <a:schemeClr val="tx1"/>
                </a:solidFill>
              </a:rPr>
              <a:t>Был наводчиком и </a:t>
            </a:r>
          </a:p>
          <a:p>
            <a:r>
              <a:rPr lang="ru-RU" sz="11200" b="1" dirty="0" smtClean="0">
                <a:solidFill>
                  <a:schemeClr val="tx1"/>
                </a:solidFill>
              </a:rPr>
              <a:t>командиром </a:t>
            </a:r>
          </a:p>
          <a:p>
            <a:r>
              <a:rPr lang="ru-RU" sz="11200" b="1" dirty="0">
                <a:solidFill>
                  <a:schemeClr val="tx1"/>
                </a:solidFill>
              </a:rPr>
              <a:t>к</a:t>
            </a:r>
            <a:r>
              <a:rPr lang="ru-RU" sz="11200" b="1" dirty="0" smtClean="0">
                <a:solidFill>
                  <a:schemeClr val="tx1"/>
                </a:solidFill>
              </a:rPr>
              <a:t>онно-артиллерийского </a:t>
            </a:r>
            <a:endParaRPr lang="ru-RU" sz="11200" b="1" dirty="0" smtClean="0">
              <a:solidFill>
                <a:schemeClr val="tx1"/>
              </a:solidFill>
            </a:endParaRPr>
          </a:p>
          <a:p>
            <a:r>
              <a:rPr lang="ru-RU" sz="11200" b="1" dirty="0" smtClean="0">
                <a:solidFill>
                  <a:schemeClr val="tx1"/>
                </a:solidFill>
              </a:rPr>
              <a:t>расчёта.</a:t>
            </a:r>
          </a:p>
          <a:p>
            <a:endParaRPr lang="ru-RU" sz="3800" b="1" dirty="0" smtClean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13633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C:\Documents and Settings\Фаяз Зиганшин\Рабочий стол\Camera Roll\WP_20150331_09_24_25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7081"/>
            <a:ext cx="3669796" cy="530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28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5724960"/>
            <a:ext cx="3672408" cy="87239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На  встрече в Москве в честь 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45-летия 6 корпуса,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20 августа 1982 год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692696"/>
            <a:ext cx="5670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C:\Documents and Settings\Фаяз Зиганшин\Рабочий стол\Camera Roll\WP_20150331_09_27_03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8640"/>
            <a:ext cx="3316753" cy="553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1015862"/>
            <a:ext cx="45365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Мой прадедушка освобождал Украину, Венгрию, Чехию, Словакию.</a:t>
            </a:r>
          </a:p>
          <a:p>
            <a:pPr algn="ctr"/>
            <a:r>
              <a:rPr lang="ru-RU" sz="2800" b="1" i="1" dirty="0" smtClean="0"/>
              <a:t>Награждён Орденом Великой Отечественной войны 1 степени, Орденом Октябрьской Революции,</a:t>
            </a:r>
          </a:p>
          <a:p>
            <a:pPr algn="ctr"/>
            <a:r>
              <a:rPr lang="ru-RU" sz="2800" b="1" i="1" dirty="0" smtClean="0"/>
              <a:t>Орденами Славы трёх степеней, медалями «За отвагу», «За боевые заслуги» и многими другими</a:t>
            </a:r>
            <a:r>
              <a:rPr lang="ru-RU" sz="2400" b="1" i="1" dirty="0" smtClean="0"/>
              <a:t>.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62032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Documents and Settings\Фаяз Зиганшин\Рабочий стол\Camera Roll\WP_20150331_09_24_41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777"/>
            <a:ext cx="3281111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58484" y="3833872"/>
            <a:ext cx="579328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b="1" i="1" dirty="0"/>
              <a:t>Спасибо, </a:t>
            </a:r>
            <a:r>
              <a:rPr lang="ru-RU" sz="2800" b="1" i="1" dirty="0" smtClean="0"/>
              <a:t>прабабушка моя, </a:t>
            </a:r>
          </a:p>
          <a:p>
            <a:r>
              <a:rPr lang="ru-RU" sz="2800" b="1" i="1" dirty="0" smtClean="0"/>
              <a:t>что верила в </a:t>
            </a:r>
            <a:r>
              <a:rPr lang="ru-RU" sz="2800" b="1" i="1" dirty="0"/>
              <a:t>Победу </a:t>
            </a:r>
            <a:endParaRPr lang="ru-RU" sz="2800" b="1" i="1" dirty="0" smtClean="0"/>
          </a:p>
          <a:p>
            <a:r>
              <a:rPr lang="ru-RU" sz="2800" b="1" i="1" dirty="0" smtClean="0"/>
              <a:t>деда </a:t>
            </a:r>
            <a:r>
              <a:rPr lang="ru-RU" sz="2800" b="1" i="1" dirty="0"/>
              <a:t>и </a:t>
            </a:r>
            <a:r>
              <a:rPr lang="ru-RU" sz="2800" b="1" i="1" dirty="0" smtClean="0"/>
              <a:t>ждала </a:t>
            </a:r>
            <a:r>
              <a:rPr lang="ru-RU" sz="2800" b="1" i="1" dirty="0"/>
              <a:t>с войны!</a:t>
            </a:r>
            <a:br>
              <a:rPr lang="ru-RU" sz="2800" b="1" i="1" dirty="0"/>
            </a:br>
            <a:endParaRPr lang="ru-RU" sz="2800" b="1" i="1" dirty="0"/>
          </a:p>
        </p:txBody>
      </p:sp>
      <p:pic>
        <p:nvPicPr>
          <p:cNvPr id="6147" name="Picture 3" descr="C:\Documents and Settings\Фаяз Зиганшин\Рабочий стол\Camera Roll\WP_20150331_09_23_35_P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904" y="262959"/>
            <a:ext cx="4752528" cy="357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5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157192"/>
            <a:ext cx="8136904" cy="1584175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</a:rPr>
              <a:t>Спасибо деду за Победу, за каждый отстоявший дом, за небо чистое, за веру,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Documents and Settings\Фаяз Зиганшин\Рабочий стол\Camera Roll\WP_20150331_09_24_01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011004" cy="466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45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316" y="5638800"/>
            <a:ext cx="9144000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r>
              <a:rPr lang="ru-RU" sz="5300" b="1" i="1" dirty="0" smtClean="0"/>
              <a:t>за то, что мы теперь живем!</a:t>
            </a:r>
            <a:br>
              <a:rPr lang="ru-RU" sz="5300" b="1" i="1" dirty="0" smtClean="0"/>
            </a:br>
            <a:r>
              <a:rPr lang="ru-RU" sz="3100" b="1" i="1" dirty="0" smtClean="0"/>
              <a:t>(я – в центре)</a:t>
            </a:r>
            <a:endParaRPr lang="ru-RU" sz="31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Фаяз Зиганшин\Рабочий стол\Camera Roll\WP_20150331_09_23_15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203754" cy="483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70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175</Words>
  <Application>Microsoft Office PowerPoint</Application>
  <PresentationFormat>Экран (4:3)</PresentationFormat>
  <Paragraphs>36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Franklin Gothic Heavy</vt:lpstr>
      <vt:lpstr>Тема Office</vt:lpstr>
      <vt:lpstr> «Благодарю, что мы живем»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 за то, что мы теперь живем! (я – в центре)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Фиргат</dc:creator>
  <cp:lastModifiedBy>админ</cp:lastModifiedBy>
  <cp:revision>19</cp:revision>
  <dcterms:created xsi:type="dcterms:W3CDTF">2015-04-01T16:53:23Z</dcterms:created>
  <dcterms:modified xsi:type="dcterms:W3CDTF">2020-04-12T21:02:37Z</dcterms:modified>
</cp:coreProperties>
</file>