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1A89F-64EF-4892-8A0B-B8B60A6411E6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4FD94-2FCB-49ED-9004-485D409D6C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User\Desktop\&#1044;&#1086;&#1089;&#1091;&#1075;&#1086;&#1074;&#1072;%20&#1040;&#1083;&#1077;&#1082;&#1089;&#1072;&#1085;&#1076;&#1088;&#1072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Досугова Александр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1556792"/>
            <a:ext cx="5124400" cy="348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2020-04-10T19:53:19Z</dcterms:created>
  <dcterms:modified xsi:type="dcterms:W3CDTF">2020-04-10T19:54:17Z</dcterms:modified>
</cp:coreProperties>
</file>