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5D40-46CE-42C7-A189-5F04724AE07F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04D1-AA60-447E-9398-3FD47607B5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Videos\10263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86116" y="214290"/>
            <a:ext cx="55721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Зоя,отважная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Зоя,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Стою  у  памятника  я  твоего.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Стою  и  размышляю  наедине  с  собою: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-Смогла  ли  я  как  ты  тогда,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суровый  сорок  первый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Смогла  бы  ? Да! Смогла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бы?Да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  тысяч  раз  я  повторю!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Иначе  жить  я  не  смогу!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Videos\дарья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429156" cy="342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2020-04-06T06:01:53Z</dcterms:created>
  <dcterms:modified xsi:type="dcterms:W3CDTF">2020-04-06T06:06:36Z</dcterms:modified>
</cp:coreProperties>
</file>