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2" r:id="rId2"/>
    <p:sldId id="289" r:id="rId3"/>
    <p:sldId id="293" r:id="rId4"/>
    <p:sldId id="298" r:id="rId5"/>
    <p:sldId id="300" r:id="rId6"/>
    <p:sldId id="302" r:id="rId7"/>
    <p:sldId id="304" r:id="rId8"/>
    <p:sldId id="290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86" r:id="rId17"/>
    <p:sldId id="283" r:id="rId18"/>
    <p:sldId id="284" r:id="rId19"/>
    <p:sldId id="285" r:id="rId20"/>
    <p:sldId id="273" r:id="rId21"/>
    <p:sldId id="288" r:id="rId22"/>
    <p:sldId id="287" r:id="rId23"/>
    <p:sldId id="303" r:id="rId24"/>
    <p:sldId id="30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28" autoAdjust="0"/>
  </p:normalViewPr>
  <p:slideViewPr>
    <p:cSldViewPr>
      <p:cViewPr>
        <p:scale>
          <a:sx n="72" d="100"/>
          <a:sy n="72" d="100"/>
        </p:scale>
        <p:origin x="-111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2B18-A453-4D24-882F-35F2596E5E9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06A8-F18D-4635-8718-AF75C8523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7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06A8-F18D-4635-8718-AF75C8523B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06A8-F18D-4635-8718-AF75C8523B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06A8-F18D-4635-8718-AF75C8523B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06A8-F18D-4635-8718-AF75C8523B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5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06A8-F18D-4635-8718-AF75C8523BC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7DADD0-F2E3-4269-A345-40FECE78B85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96CB74-03F0-49EE-88E6-3266B756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pwar.ru/uploads/posts/2018-08/1534941959_evstigneeva-i-kiseleva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topwar.ru/uploads/posts/2018-08/1535288998_ekvrparap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uploads/posts/2018-08/1535289143_img_716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opwar.ru/uploads/posts/2018-08/1535289177_img_720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uploads/posts/2018-08/1534941587_wx108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1428736"/>
          </a:xfrm>
        </p:spPr>
        <p:txBody>
          <a:bodyPr/>
          <a:lstStyle/>
          <a:p>
            <a:r>
              <a:rPr lang="ru-RU" dirty="0" smtClean="0"/>
              <a:t>Прекрасный полк </a:t>
            </a:r>
            <a:endParaRPr lang="ru-RU" dirty="0"/>
          </a:p>
        </p:txBody>
      </p:sp>
      <p:pic>
        <p:nvPicPr>
          <p:cNvPr id="4" name="Содержимое 3" descr="05420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7222" y="-500090"/>
            <a:ext cx="9715568" cy="7358090"/>
          </a:xfr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980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Прекрасный полк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17033"/>
            <a:ext cx="7853496" cy="207416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9251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1400" b="1" dirty="0" smtClean="0"/>
              <a:t>   </a:t>
            </a:r>
          </a:p>
          <a:p>
            <a:pPr marL="0" indent="0">
              <a:buNone/>
            </a:pPr>
            <a:r>
              <a:rPr lang="ru-RU" sz="1400" b="1" dirty="0" smtClean="0"/>
              <a:t>Екатерина Каплина</a:t>
            </a:r>
          </a:p>
          <a:p>
            <a:pPr marL="0" indent="0">
              <a:buNone/>
            </a:pPr>
            <a:r>
              <a:rPr lang="ru-RU" sz="1400" b="1" dirty="0" smtClean="0"/>
              <a:t> </a:t>
            </a:r>
          </a:p>
          <a:p>
            <a:pPr marL="0" indent="0">
              <a:buNone/>
            </a:pPr>
            <a:r>
              <a:rPr lang="ru-RU" sz="1400" b="1" dirty="0" smtClean="0"/>
              <a:t>Клавдия Мосеева                                                 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  Александра Евстигнеева  Фаина Августа  Шестипалова                                                   Киселева</a:t>
            </a:r>
            <a:endParaRPr lang="ru-RU" sz="1400" b="1" dirty="0"/>
          </a:p>
        </p:txBody>
      </p:sp>
      <p:pic>
        <p:nvPicPr>
          <p:cNvPr id="9" name="Рисунок 8" descr="https://topwar.ru/uploads/posts/2018-08/1534941794_bojchonok-do-zamuzhestva-kaplina-ekaterina-pantelejmonov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5202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topwar.ru/uploads/posts/2018-08/1534941890_moseevapavlenko-klavdija-danilovn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2304256" cy="310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topwar.ru/uploads/posts/2018-08/1534941916_shestiperova-avgusta-arkadevna-starshaja-medsestr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592287" cy="28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topwar.ru/uploads/posts/2018-08/thumbs/1534941959_evstigneeva-i-kiseleva.jp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4474549" cy="2022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7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opwar.ru/uploads/posts/2018-08/thumbs/1535288998_ekvrparap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280920" cy="596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0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topwar.ru/uploads/posts/2018-08/1535289155_d3d3lnnldmvyaw5mb3jtlnj1l21lzglhl2ltzy8xnc83mdqvodawedywmf8wnzexmf82lmpwzz9fx2lkptgymd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3"/>
            <a:ext cx="4032448" cy="377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opwar.ru/uploads/posts/2018-08/thumbs/1535289143_img_7168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96" y="2216795"/>
            <a:ext cx="4866104" cy="4642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https://topwar.ru/uploads/posts/2018-08/thumbs/1535289177_img_720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1845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opwar.ru/uploads/posts/2018-08/1535289192_d3d3lnnldmvyaw5mb3jtlnj1l21lzglhl2ltzy8xnc83mdqvodawedywmf8wnzexmf8ylmpwzz9fx2lkptgymd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56388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4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topwar.ru/uploads/posts/2018-08/1535289179_s2ycsypzn_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5800"/>
            <a:ext cx="8424936" cy="526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1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58412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8784975" cy="57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714356"/>
            <a:ext cx="8229600" cy="4286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0" y="269044"/>
            <a:ext cx="9120740" cy="6588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5357826"/>
            <a:ext cx="7543800" cy="1080120"/>
          </a:xfrm>
        </p:spPr>
        <p:txBody>
          <a:bodyPr/>
          <a:lstStyle/>
          <a:p>
            <a:pPr algn="ctr"/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9978"/>
            <a:ext cx="8136904" cy="51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7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70" y="0"/>
            <a:ext cx="10033070" cy="735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img1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002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429784" cy="6073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002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9"/>
            <a:ext cx="8458200" cy="2016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312-й военно-санитарный.     Легенда военной медицины.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5013176"/>
            <a:ext cx="49530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topwar.ru/uploads/posts/2018-08/thumbs/1534941587_wx1080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12968" cy="376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792088"/>
          </a:xfrm>
        </p:spPr>
        <p:txBody>
          <a:bodyPr/>
          <a:lstStyle/>
          <a:p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Боевое крещение ВСП №312 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 descr="https://topwar.ru/uploads/posts/2018-08/1535289095_bombardirovka-312-g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8352928" cy="531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3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224</TotalTime>
  <Words>37</Words>
  <Application>Microsoft Office PowerPoint</Application>
  <PresentationFormat>Экран (4:3)</PresentationFormat>
  <Paragraphs>17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Прекрасный полк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312-й военно-санитарный.     Легенда военной медицины.  </vt:lpstr>
      <vt:lpstr>Боевое крещение ВСП №312 </vt:lpstr>
      <vt:lpstr>Презентация PowerPoint</vt:lpstr>
      <vt:lpstr>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312-й военно-санитарный. Легенда военной медицины.</dc:title>
  <dc:creator>RePack by Diakov</dc:creator>
  <cp:lastModifiedBy>RePack by Diakov</cp:lastModifiedBy>
  <cp:revision>39</cp:revision>
  <dcterms:created xsi:type="dcterms:W3CDTF">2020-03-25T12:05:01Z</dcterms:created>
  <dcterms:modified xsi:type="dcterms:W3CDTF">2020-03-31T10:31:49Z</dcterms:modified>
</cp:coreProperties>
</file>