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1" r:id="rId3"/>
    <p:sldId id="292" r:id="rId4"/>
    <p:sldId id="294" r:id="rId5"/>
    <p:sldId id="290" r:id="rId6"/>
    <p:sldId id="295" r:id="rId7"/>
    <p:sldId id="296" r:id="rId8"/>
    <p:sldId id="293" r:id="rId9"/>
    <p:sldId id="275" r:id="rId10"/>
    <p:sldId id="274" r:id="rId11"/>
    <p:sldId id="297" r:id="rId12"/>
    <p:sldId id="298" r:id="rId13"/>
    <p:sldId id="283" r:id="rId14"/>
    <p:sldId id="284" r:id="rId15"/>
    <p:sldId id="285" r:id="rId16"/>
    <p:sldId id="286" r:id="rId17"/>
    <p:sldId id="258" r:id="rId18"/>
    <p:sldId id="299" r:id="rId19"/>
    <p:sldId id="300" r:id="rId20"/>
    <p:sldId id="301" r:id="rId21"/>
    <p:sldId id="302" r:id="rId22"/>
    <p:sldId id="303" r:id="rId23"/>
    <p:sldId id="259" r:id="rId24"/>
    <p:sldId id="260" r:id="rId25"/>
    <p:sldId id="304" r:id="rId26"/>
    <p:sldId id="305" r:id="rId27"/>
    <p:sldId id="306" r:id="rId28"/>
    <p:sldId id="272" r:id="rId29"/>
    <p:sldId id="307" r:id="rId30"/>
    <p:sldId id="261" r:id="rId31"/>
    <p:sldId id="271" r:id="rId32"/>
    <p:sldId id="262" r:id="rId33"/>
    <p:sldId id="308" r:id="rId34"/>
    <p:sldId id="309" r:id="rId35"/>
    <p:sldId id="310" r:id="rId36"/>
    <p:sldId id="311" r:id="rId37"/>
    <p:sldId id="263" r:id="rId38"/>
    <p:sldId id="279" r:id="rId39"/>
    <p:sldId id="312" r:id="rId40"/>
    <p:sldId id="289" r:id="rId41"/>
    <p:sldId id="314" r:id="rId42"/>
    <p:sldId id="31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15571-2705-438E-BB96-D2E2FBA17D83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EF334-7E71-4423-AA80-47AE24EE9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2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EF334-7E71-4423-AA80-47AE24EE992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8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EF334-7E71-4423-AA80-47AE24EE992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  <a:alpha val="7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экология\priroda_reka_oblaka_nebo_zakat_sosna_1680x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961440" cy="685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2448272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Игровая программа</a:t>
            </a:r>
            <a:b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«Экология. </a:t>
            </a:r>
            <a:r>
              <a:rPr lang="ru-RU" sz="5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Охрана природы» </a:t>
            </a:r>
            <a: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0356" y="3244334"/>
            <a:ext cx="2167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экология\68227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4261"/>
            <a:ext cx="8447046" cy="597666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64951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66"/>
                </a:solidFill>
              </a:rPr>
              <a:t>2 </a:t>
            </a:r>
            <a:r>
              <a:rPr lang="ru-RU" sz="3600" dirty="0">
                <a:solidFill>
                  <a:srgbClr val="FF0066"/>
                </a:solidFill>
              </a:rPr>
              <a:t>конкурс </a:t>
            </a:r>
            <a:r>
              <a:rPr lang="ru-RU" sz="3600" dirty="0" smtClean="0">
                <a:solidFill>
                  <a:srgbClr val="FF0066"/>
                </a:solidFill>
              </a:rPr>
              <a:t>«Экологическая зарядка »</a:t>
            </a:r>
            <a:endParaRPr lang="ru-RU" sz="36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1153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Вопросы для первой команды: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Дерево </a:t>
            </a:r>
            <a:r>
              <a:rPr lang="ru-RU" sz="2400" dirty="0"/>
              <a:t>– символ </a:t>
            </a:r>
            <a:r>
              <a:rPr lang="ru-RU" sz="2400" dirty="0" smtClean="0"/>
              <a:t>России</a:t>
            </a:r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Листья </a:t>
            </a:r>
            <a:r>
              <a:rPr lang="ru-RU" sz="2400" dirty="0"/>
              <a:t>сосны.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Самое </a:t>
            </a:r>
            <a:r>
              <a:rPr lang="ru-RU" sz="2400" dirty="0"/>
              <a:t>высокое дерево мира.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Искусственное </a:t>
            </a:r>
            <a:r>
              <a:rPr lang="ru-RU" sz="2400" dirty="0"/>
              <a:t>насаждение вдоль дорог.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Сосновый </a:t>
            </a:r>
            <a:r>
              <a:rPr lang="ru-RU" sz="2400" dirty="0"/>
              <a:t>лес</a:t>
            </a:r>
            <a:r>
              <a:rPr lang="ru-RU" sz="2400" dirty="0" smtClean="0"/>
              <a:t>.</a:t>
            </a:r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Плод </a:t>
            </a:r>
            <a:r>
              <a:rPr lang="ru-RU" sz="2400" dirty="0"/>
              <a:t>дуба.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Самое </a:t>
            </a:r>
            <a:r>
              <a:rPr lang="ru-RU" sz="2400" dirty="0"/>
              <a:t>быстрое животное суши</a:t>
            </a:r>
            <a:r>
              <a:rPr lang="ru-RU" sz="2400" dirty="0" smtClean="0"/>
              <a:t>.</a:t>
            </a:r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</a:t>
            </a:r>
            <a:r>
              <a:rPr lang="ru-RU" sz="2400" dirty="0"/>
              <a:t>Плач» березы весной.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Защитный </a:t>
            </a:r>
            <a:r>
              <a:rPr lang="ru-RU" sz="2400" dirty="0"/>
              <a:t>экран Земли</a:t>
            </a:r>
            <a:r>
              <a:rPr lang="ru-RU" sz="2400" dirty="0" smtClean="0"/>
              <a:t>.</a:t>
            </a:r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Токсичный </a:t>
            </a:r>
            <a:r>
              <a:rPr lang="ru-RU" sz="2400" dirty="0"/>
              <a:t>туман.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Экологически </a:t>
            </a:r>
            <a:r>
              <a:rPr lang="ru-RU" sz="2400" dirty="0"/>
              <a:t>чистое топливо.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Самое </a:t>
            </a:r>
            <a:r>
              <a:rPr lang="ru-RU" sz="2400" dirty="0"/>
              <a:t>распространенное вещество на Земле. </a:t>
            </a:r>
          </a:p>
        </p:txBody>
      </p:sp>
    </p:spTree>
    <p:extLst>
      <p:ext uri="{BB962C8B-B14F-4D97-AF65-F5344CB8AC3E}">
        <p14:creationId xmlns:p14="http://schemas.microsoft.com/office/powerpoint/2010/main" val="200713339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2214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Вопросы для </a:t>
            </a:r>
            <a:r>
              <a:rPr lang="ru-RU" i="1" dirty="0" smtClean="0"/>
              <a:t>второй </a:t>
            </a:r>
            <a:r>
              <a:rPr lang="ru-RU" i="1" dirty="0"/>
              <a:t>команды: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Оболочка </a:t>
            </a:r>
            <a:r>
              <a:rPr lang="ru-RU" dirty="0"/>
              <a:t>Земли, заселенная живыми организмами.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Совокупность условий</a:t>
            </a:r>
            <a:r>
              <a:rPr lang="ru-RU" dirty="0"/>
              <a:t>, в которых живет организм.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Самое </a:t>
            </a:r>
            <a:r>
              <a:rPr lang="ru-RU" dirty="0"/>
              <a:t>толстое дерево в мире</a:t>
            </a:r>
            <a:r>
              <a:rPr lang="ru-RU" dirty="0" smtClean="0"/>
              <a:t>.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Симбиотические организмы </a:t>
            </a:r>
            <a:r>
              <a:rPr lang="ru-RU" dirty="0"/>
              <a:t>– индикаторы качества окружающей среды. </a:t>
            </a:r>
            <a:r>
              <a:rPr lang="ru-RU" dirty="0" smtClean="0"/>
              <a:t> 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Гриб</a:t>
            </a:r>
            <a:r>
              <a:rPr lang="ru-RU" dirty="0"/>
              <a:t>, разлагающий старую древесину.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Ядовитый </a:t>
            </a:r>
            <a:r>
              <a:rPr lang="ru-RU" dirty="0"/>
              <a:t>металл, содержащийся в выхлопных газах автомобильного транспорта.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Что </a:t>
            </a:r>
            <a:r>
              <a:rPr lang="ru-RU" dirty="0"/>
              <a:t>ест жаба зимой</a:t>
            </a:r>
            <a:r>
              <a:rPr lang="ru-RU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Лежбище </a:t>
            </a:r>
            <a:r>
              <a:rPr lang="ru-RU" dirty="0"/>
              <a:t>медведя.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Разрушение </a:t>
            </a:r>
            <a:r>
              <a:rPr lang="ru-RU" dirty="0"/>
              <a:t>почв, ведущий к разрушению и снижения их плодородия и нарушению их роли в круговороте веществ в биосфере.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Виды </a:t>
            </a:r>
            <a:r>
              <a:rPr lang="ru-RU" dirty="0"/>
              <a:t>растений и животных, встречающиеся только на  данной местности.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Причина </a:t>
            </a:r>
            <a:r>
              <a:rPr lang="ru-RU" dirty="0"/>
              <a:t>потепления климата Земли. 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690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экология\fonstola.ru-64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31165"/>
            <a:ext cx="96190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Конкурс 3.  «Биологическое сложение»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8964488" cy="211264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Отгадайте слова-слагаемые и получите сумму. Мгновение + переносная рация = путешествия животных.</a:t>
            </a:r>
          </a:p>
          <a:p>
            <a:r>
              <a:rPr lang="ru-RU" dirty="0">
                <a:solidFill>
                  <a:srgbClr val="C00000"/>
                </a:solidFill>
              </a:rPr>
              <a:t>(Миг + рация = миграция)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экология\10430_oblaka_nebo_sinij_1920x1200_(www.GdeFon.ru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4869160"/>
            <a:ext cx="5069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628800"/>
            <a:ext cx="871296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1. Плакучее </a:t>
            </a:r>
            <a:r>
              <a:rPr lang="ru-RU" sz="2800" dirty="0">
                <a:solidFill>
                  <a:srgbClr val="FFC000"/>
                </a:solidFill>
              </a:rPr>
              <a:t>дерево + язык программирования = рыба семейства сельдевых. </a:t>
            </a:r>
          </a:p>
          <a:p>
            <a:r>
              <a:rPr lang="ru-RU" sz="2800" dirty="0">
                <a:solidFill>
                  <a:srgbClr val="FFC000"/>
                </a:solidFill>
              </a:rPr>
              <a:t>2.  Блюдо из крупы + прибор для измерения глубины воды с судна =    </a:t>
            </a:r>
            <a:r>
              <a:rPr lang="ru-RU" sz="2800" dirty="0" smtClean="0">
                <a:solidFill>
                  <a:srgbClr val="FFC000"/>
                </a:solidFill>
              </a:rPr>
              <a:t>зубатый кит</a:t>
            </a:r>
            <a:endParaRPr lang="ru-RU" sz="2800" dirty="0">
              <a:solidFill>
                <a:srgbClr val="FFC000"/>
              </a:solidFill>
            </a:endParaRPr>
          </a:p>
          <a:p>
            <a:r>
              <a:rPr lang="ru-RU" sz="2800" dirty="0">
                <a:solidFill>
                  <a:srgbClr val="FFC000"/>
                </a:solidFill>
              </a:rPr>
              <a:t>3</a:t>
            </a:r>
            <a:r>
              <a:rPr lang="ru-RU" sz="2800" dirty="0" smtClean="0">
                <a:solidFill>
                  <a:srgbClr val="FFC000"/>
                </a:solidFill>
              </a:rPr>
              <a:t>. Крупный </a:t>
            </a:r>
            <a:r>
              <a:rPr lang="ru-RU" sz="2800" dirty="0">
                <a:solidFill>
                  <a:srgbClr val="FFC000"/>
                </a:solidFill>
              </a:rPr>
              <a:t>приток Волги + 3,14 = родственник жирафа. </a:t>
            </a:r>
          </a:p>
          <a:p>
            <a:r>
              <a:rPr lang="ru-RU" sz="2800" dirty="0">
                <a:solidFill>
                  <a:srgbClr val="FFC000"/>
                </a:solidFill>
              </a:rPr>
              <a:t>4</a:t>
            </a:r>
            <a:r>
              <a:rPr lang="ru-RU" sz="2800" dirty="0" smtClean="0">
                <a:solidFill>
                  <a:srgbClr val="FFC000"/>
                </a:solidFill>
              </a:rPr>
              <a:t>.Прибор </a:t>
            </a:r>
            <a:r>
              <a:rPr lang="ru-RU" sz="2800" dirty="0">
                <a:solidFill>
                  <a:srgbClr val="FFC000"/>
                </a:solidFill>
              </a:rPr>
              <a:t>для сушки волос + неизвестное в уравнении = мифологическая птица.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экология\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75" y="12409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63888" y="836712"/>
            <a:ext cx="2389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 конкурс «Следопыт</a:t>
            </a:r>
            <a:r>
              <a:rPr lang="ru-RU" dirty="0"/>
              <a:t>»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экология\101470800_159ec201d240e10e889ff868840a04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2477"/>
            <a:ext cx="7776864" cy="68472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79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556792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алфавит Конкурс 6 «</a:t>
            </a:r>
            <a:r>
              <a:rPr lang="ru-RU" dirty="0" err="1"/>
              <a:t>ЭкологическаяАБВГДейка</a:t>
            </a:r>
            <a:r>
              <a:rPr lang="ru-RU" dirty="0"/>
              <a:t>»</a:t>
            </a:r>
          </a:p>
          <a:p>
            <a:r>
              <a:rPr lang="ru-RU" dirty="0" smtClean="0"/>
              <a:t>За одну  </a:t>
            </a:r>
            <a:r>
              <a:rPr lang="ru-RU" dirty="0"/>
              <a:t>минуту 1 команда должна  вспомнить представителей  флоры, а 2 команда – представителей фауны.</a:t>
            </a:r>
          </a:p>
          <a:p>
            <a:r>
              <a:rPr lang="ru-RU" dirty="0" smtClean="0"/>
              <a:t>ФЛОРА                                                              </a:t>
            </a:r>
            <a:r>
              <a:rPr lang="ru-RU" dirty="0"/>
              <a:t>ФАУНА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7 конкурс «Пойми и  отгадай.»</a:t>
            </a:r>
            <a:endParaRPr lang="ru-RU" dirty="0"/>
          </a:p>
        </p:txBody>
      </p:sp>
      <p:pic>
        <p:nvPicPr>
          <p:cNvPr id="2050" name="Picture 2" descr="C:\Users\PC--35\Desktop\животные\67010_5476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7574503" cy="4111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</a:t>
            </a:r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1. Это бывает разноцветным, это очень трудно сломать.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71950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48704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r>
              <a:rPr lang="ru-RU" dirty="0"/>
              <a:t>. Если ее поджечь, то появится черный едкий дым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4885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776863" cy="5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5900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2" y="1556792"/>
            <a:ext cx="48491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1387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36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4. Предметы, сделанные из нее, весят мало.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06309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363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5. Ее нельзя выбрасывать, так как в природе она не разлагается. </a:t>
            </a:r>
          </a:p>
        </p:txBody>
      </p:sp>
    </p:spTree>
    <p:extLst>
      <p:ext uri="{BB962C8B-B14F-4D97-AF65-F5344CB8AC3E}">
        <p14:creationId xmlns:p14="http://schemas.microsoft.com/office/powerpoint/2010/main" val="70026144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Задание второе:</a:t>
            </a:r>
          </a:p>
          <a:p>
            <a:r>
              <a:rPr lang="ru-RU" dirty="0"/>
              <a:t> 1. Его делают из </a:t>
            </a:r>
            <a:r>
              <a:rPr lang="ru-RU" dirty="0" smtClean="0"/>
              <a:t>песка.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2. Если его нагреть, оно становится тягучим, как тесто.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3. Чаще всего оно прозрачное.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7091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4. Брошенное в лесу, оно может стать причиной пожара. </a:t>
            </a:r>
          </a:p>
        </p:txBody>
      </p:sp>
    </p:spTree>
    <p:extLst>
      <p:ext uri="{BB962C8B-B14F-4D97-AF65-F5344CB8AC3E}">
        <p14:creationId xmlns:p14="http://schemas.microsoft.com/office/powerpoint/2010/main" val="1399321714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5. Когда падает, оно </a:t>
            </a:r>
            <a:r>
              <a:rPr lang="ru-RU" dirty="0" smtClean="0"/>
              <a:t>разбивается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06840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itchFamily="66" charset="0"/>
              </a:rPr>
              <a:t>8</a:t>
            </a:r>
            <a:r>
              <a:rPr lang="ru-RU" dirty="0" smtClean="0">
                <a:latin typeface="Monotype Corsiva" pitchFamily="66" charset="0"/>
              </a:rPr>
              <a:t> конкурс «РЕБУСЫ»</a:t>
            </a:r>
            <a:endParaRPr lang="ru-RU" dirty="0"/>
          </a:p>
        </p:txBody>
      </p:sp>
      <p:pic>
        <p:nvPicPr>
          <p:cNvPr id="3074" name="Picture 2" descr="C:\Users\PC--35\Desktop\животные\51100_Kondrateva_01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94929"/>
            <a:ext cx="6048672" cy="453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4888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64573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2" y="116632"/>
            <a:ext cx="872529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4548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8491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103057"/>
            <a:ext cx="6984777" cy="412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647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848872" cy="265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933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776864" cy="26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581821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12" y="2564904"/>
            <a:ext cx="671078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36816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276872"/>
            <a:ext cx="7704856" cy="27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40829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9 конкурс «Собери пословицу»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8194" name="Picture 2" descr="F:\экология\poezi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26876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БЕЗ ХОЗЯИНА ЗЕМЛЯ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ЗЕМЛЯ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МНОГО СНЕГА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БОЛЬШЕ ПТИЦ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ЗАБОТУ ЛЮБИТ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МНОГО ХЛЕБА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ВЫШЕ УРОЖАЙ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КРУГЛАЯ СИРОТА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click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150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50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50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1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8229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8229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8229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8229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0" dur="1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3074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3074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6" dur="1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3074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3074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2" dur="1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68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68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1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68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68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" y="764704"/>
            <a:ext cx="4038600" cy="30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038600" cy="3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456016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700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57998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Экологический кризис — особый тип экологической ситуации, когда среда обитания одного из видов или популяции изменяется так, что ставит под сомнение его дальнейшее существование.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96952"/>
            <a:ext cx="417646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1" y="3429000"/>
            <a:ext cx="4104456" cy="303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47697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экология\3_bcdeea9868784ec3c2eb4ec18fc08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80109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6213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Морская корова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8180"/>
            <a:ext cx="6576392" cy="40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361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Странствующий голубь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9" y="1600200"/>
            <a:ext cx="71788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09234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Бескрылая</a:t>
            </a:r>
            <a:r>
              <a:rPr lang="ru-RU" dirty="0" smtClean="0"/>
              <a:t>  </a:t>
            </a:r>
            <a:r>
              <a:rPr lang="ru-RU" dirty="0">
                <a:solidFill>
                  <a:srgbClr val="FFC000"/>
                </a:solidFill>
              </a:rPr>
              <a:t>гагарка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9"/>
            <a:ext cx="4608512" cy="42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8834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675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1 конкурс «Представление команд и капитанов»</a:t>
            </a:r>
            <a:endParaRPr lang="ru-RU" dirty="0"/>
          </a:p>
        </p:txBody>
      </p:sp>
      <p:pic>
        <p:nvPicPr>
          <p:cNvPr id="1026" name="Picture 2" descr="F:\экология\2fons.ru-44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127534" cy="48574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448</Words>
  <Application>Microsoft Office PowerPoint</Application>
  <PresentationFormat>Экран (4:3)</PresentationFormat>
  <Paragraphs>80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Игровая программа «Экология. Охрана природы»  </vt:lpstr>
      <vt:lpstr>Презентация PowerPoint</vt:lpstr>
      <vt:lpstr>Презентация PowerPoint</vt:lpstr>
      <vt:lpstr>Презентация PowerPoint</vt:lpstr>
      <vt:lpstr>Морская корова</vt:lpstr>
      <vt:lpstr>Странствующий голубь </vt:lpstr>
      <vt:lpstr>Бескрылая  гагарка</vt:lpstr>
      <vt:lpstr>Презентация PowerPoint</vt:lpstr>
      <vt:lpstr>1 конкурс «Представление команд и капитанов»</vt:lpstr>
      <vt:lpstr>Презентация PowerPoint</vt:lpstr>
      <vt:lpstr>Презентация PowerPoint</vt:lpstr>
      <vt:lpstr>Презентация PowerPoint</vt:lpstr>
      <vt:lpstr>Конкурс 3.  «Биологическое сложение»</vt:lpstr>
      <vt:lpstr>Презентация PowerPoint</vt:lpstr>
      <vt:lpstr>Презентация PowerPoint</vt:lpstr>
      <vt:lpstr>Презентация PowerPoint</vt:lpstr>
      <vt:lpstr>7 конкурс «Пойми и  отгадай.»</vt:lpstr>
      <vt:lpstr>Задание 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конкурс «РЕБУСЫ»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 конкурс «Собери пословицу»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PC--35</dc:creator>
  <cp:lastModifiedBy>Ильсур</cp:lastModifiedBy>
  <cp:revision>67</cp:revision>
  <dcterms:created xsi:type="dcterms:W3CDTF">2016-09-08T06:05:55Z</dcterms:created>
  <dcterms:modified xsi:type="dcterms:W3CDTF">2019-12-11T19:58:19Z</dcterms:modified>
</cp:coreProperties>
</file>