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95" autoAdjust="0"/>
    <p:restoredTop sz="94607" autoAdjust="0"/>
  </p:normalViewPr>
  <p:slideViewPr>
    <p:cSldViewPr>
      <p:cViewPr varScale="1">
        <p:scale>
          <a:sx n="65" d="100"/>
          <a:sy n="65" d="100"/>
        </p:scale>
        <p:origin x="-139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F3509-BD00-4853-8095-D1B73B46A922}" type="datetimeFigureOut">
              <a:rPr lang="ru-RU" smtClean="0"/>
              <a:pPr/>
              <a:t>08.03.2020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EF17B-E3D4-40AE-9955-E2F9000138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F3509-BD00-4853-8095-D1B73B46A922}" type="datetimeFigureOut">
              <a:rPr lang="ru-RU" smtClean="0"/>
              <a:pPr/>
              <a:t>08.03.2020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EF17B-E3D4-40AE-9955-E2F9000138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F3509-BD00-4853-8095-D1B73B46A922}" type="datetimeFigureOut">
              <a:rPr lang="ru-RU" smtClean="0"/>
              <a:pPr/>
              <a:t>08.03.2020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EF17B-E3D4-40AE-9955-E2F9000138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F3509-BD00-4853-8095-D1B73B46A922}" type="datetimeFigureOut">
              <a:rPr lang="ru-RU" smtClean="0"/>
              <a:pPr/>
              <a:t>08.03.2020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EF17B-E3D4-40AE-9955-E2F9000138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F3509-BD00-4853-8095-D1B73B46A922}" type="datetimeFigureOut">
              <a:rPr lang="ru-RU" smtClean="0"/>
              <a:pPr/>
              <a:t>08.03.2020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EF17B-E3D4-40AE-9955-E2F9000138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F3509-BD00-4853-8095-D1B73B46A922}" type="datetimeFigureOut">
              <a:rPr lang="ru-RU" smtClean="0"/>
              <a:pPr/>
              <a:t>08.03.2020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EF17B-E3D4-40AE-9955-E2F9000138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F3509-BD00-4853-8095-D1B73B46A922}" type="datetimeFigureOut">
              <a:rPr lang="ru-RU" smtClean="0"/>
              <a:pPr/>
              <a:t>08.03.2020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EF17B-E3D4-40AE-9955-E2F9000138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F3509-BD00-4853-8095-D1B73B46A922}" type="datetimeFigureOut">
              <a:rPr lang="ru-RU" smtClean="0"/>
              <a:pPr/>
              <a:t>08.03.2020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EF17B-E3D4-40AE-9955-E2F9000138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F3509-BD00-4853-8095-D1B73B46A922}" type="datetimeFigureOut">
              <a:rPr lang="ru-RU" smtClean="0"/>
              <a:pPr/>
              <a:t>08.03.2020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EF17B-E3D4-40AE-9955-E2F9000138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F3509-BD00-4853-8095-D1B73B46A922}" type="datetimeFigureOut">
              <a:rPr lang="ru-RU" smtClean="0"/>
              <a:pPr/>
              <a:t>08.03.2020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EF17B-E3D4-40AE-9955-E2F9000138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F3509-BD00-4853-8095-D1B73B46A922}" type="datetimeFigureOut">
              <a:rPr lang="ru-RU" smtClean="0"/>
              <a:pPr/>
              <a:t>08.03.2020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EF17B-E3D4-40AE-9955-E2F9000138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F3509-BD00-4853-8095-D1B73B46A922}" type="datetimeFigureOut">
              <a:rPr lang="ru-RU" smtClean="0"/>
              <a:pPr/>
              <a:t>08.03.2020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EF17B-E3D4-40AE-9955-E2F9000138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Sabina_Gizzatullina_-_Klyaksa_Vaksa.mp3" TargetMode="Externa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573016"/>
            <a:ext cx="4104456" cy="3096344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002060"/>
                </a:solidFill>
              </a:rPr>
              <a:t>Использование нетрадиционных техник рисования на занятиях по изодеятельности способствует развитию творческих способностей детей</a:t>
            </a:r>
            <a:r>
              <a:rPr lang="ru-RU" sz="2800" b="1" dirty="0" smtClean="0">
                <a:solidFill>
                  <a:srgbClr val="FF0000"/>
                </a:solidFill>
              </a:rPr>
              <a:t>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20482" name="Picture 2" descr="http://tanyakiseleva.ru/wp-content/uploads/2017/08/uchimsya-risovat-derevya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202808"/>
            <a:ext cx="3923928" cy="3655191"/>
          </a:xfrm>
          <a:prstGeom prst="rect">
            <a:avLst/>
          </a:prstGeom>
          <a:noFill/>
        </p:spPr>
      </p:pic>
      <p:pic>
        <p:nvPicPr>
          <p:cNvPr id="6" name="Рисунок 5" descr="66bdbfb486f1c7d934414e6e3faf7598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9952" y="-1107504"/>
            <a:ext cx="4464496" cy="44644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412776"/>
            <a:ext cx="7772400" cy="2448272"/>
          </a:xfrm>
        </p:spPr>
        <p:txBody>
          <a:bodyPr/>
          <a:lstStyle/>
          <a:p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НЕТРАДИЦИОННЫЕ ТЕХНИКИ РИСОВАНИЯ</a:t>
            </a:r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8864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ГБДОУ детский сад Центрального района СПб «ДОГ «Березка»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28.mindmix.ru/5/6/170605/81/2932181/18.jpe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39552" y="620688"/>
            <a:ext cx="820891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B050"/>
                </a:solidFill>
              </a:rPr>
              <a:t>Кляксография:</a:t>
            </a:r>
            <a:endParaRPr lang="ru-RU" b="1" dirty="0"/>
          </a:p>
          <a:p>
            <a:r>
              <a:rPr lang="ru-RU" sz="3200" b="1" dirty="0" smtClean="0"/>
              <a:t>Помогает формировать умение передавать силуэтное изображение, отрабатывать навыки работы красками, кистью;</a:t>
            </a:r>
          </a:p>
          <a:p>
            <a:r>
              <a:rPr lang="ru-RU" sz="3200" b="1" dirty="0" smtClean="0"/>
              <a:t>Отлично развивает творчество, фантазию, воображение;</a:t>
            </a:r>
          </a:p>
          <a:p>
            <a:r>
              <a:rPr lang="ru-RU" sz="3200" b="1" dirty="0" smtClean="0"/>
              <a:t>Воспитывает эстетическое  восприятие произведений  изобразительного искусства, внимание, аккуратность, целеустремленность, сопереживание; </a:t>
            </a:r>
          </a:p>
          <a:p>
            <a:r>
              <a:rPr lang="ru-RU" sz="3200" b="1" dirty="0" smtClean="0"/>
              <a:t>Развивает глазомер, координацию.</a:t>
            </a:r>
          </a:p>
        </p:txBody>
      </p:sp>
      <p:pic>
        <p:nvPicPr>
          <p:cNvPr id="4" name="Рисунок 3" descr="66bdbfb486f1c7d934414e6e3faf7598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4088" y="-603448"/>
            <a:ext cx="2664296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t.depositphotos.com/1607142/2283/i/950/depositphotos_22831378-Splashes-of-colorful-ink-on-white-background.Abstract-colorful-splash-watercolor-art-hand-paint-on-white-background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95536" y="764704"/>
            <a:ext cx="7056784" cy="498598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Кляксография  -</a:t>
            </a:r>
          </a:p>
          <a:p>
            <a:endParaRPr lang="ru-RU" b="1" dirty="0">
              <a:ln>
                <a:solidFill>
                  <a:srgbClr val="FF0000"/>
                </a:solidFill>
              </a:ln>
              <a:solidFill>
                <a:srgbClr val="002060"/>
              </a:solidFill>
            </a:endParaRPr>
          </a:p>
          <a:p>
            <a:r>
              <a:rPr lang="ru-RU" sz="3200" b="1" dirty="0" smtClean="0">
                <a:solidFill>
                  <a:schemeClr val="tx1"/>
                </a:solidFill>
              </a:rPr>
              <a:t>Это способ рисования, за который никто не будет </a:t>
            </a:r>
            <a:r>
              <a:rPr lang="ru-RU" sz="3200" b="1" dirty="0">
                <a:solidFill>
                  <a:schemeClr val="tx1"/>
                </a:solidFill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</a:rPr>
              <a:t>делать замечание, а наоборот, ещё похвалят, используя разноцветные  кляксы из красок.</a:t>
            </a:r>
          </a:p>
          <a:p>
            <a:endParaRPr lang="ru-RU" sz="3200" b="1" dirty="0">
              <a:solidFill>
                <a:schemeClr val="tx1"/>
              </a:solidFill>
            </a:endParaRPr>
          </a:p>
          <a:p>
            <a:r>
              <a:rPr lang="ru-RU" sz="3200" b="1" dirty="0" smtClean="0">
                <a:solidFill>
                  <a:schemeClr val="tx1"/>
                </a:solidFill>
              </a:rPr>
              <a:t>А главное, все работы получаются в единственном экземпляре, который никогда никому не повторить.  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66bdbfb486f1c7d934414e6e3faf7598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47656" y="-171400"/>
            <a:ext cx="3096344" cy="3096344"/>
          </a:xfrm>
          <a:prstGeom prst="rect">
            <a:avLst/>
          </a:prstGeom>
        </p:spPr>
      </p:pic>
      <p:pic>
        <p:nvPicPr>
          <p:cNvPr id="5" name="Рисунок 4" descr="66bdbfb486f1c7d934414e6e3faf7598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00192" y="4149080"/>
            <a:ext cx="3096344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6bdbfb486f1c7d934414e6e3faf7598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8064" y="-459432"/>
            <a:ext cx="4392488" cy="43924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1988840"/>
            <a:ext cx="74888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СПАСИБО </a:t>
            </a:r>
          </a:p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ЗА </a:t>
            </a:r>
          </a:p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ВНИМАНИЕ</a:t>
            </a:r>
            <a:endParaRPr lang="ru-RU" sz="6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skazka_my_ishhem_kljaksu-ris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4629546"/>
            <a:ext cx="3491880" cy="2228454"/>
          </a:xfrm>
          <a:prstGeom prst="rect">
            <a:avLst/>
          </a:prstGeom>
        </p:spPr>
      </p:pic>
      <p:pic>
        <p:nvPicPr>
          <p:cNvPr id="5" name="Рисунок 4" descr="kartinki_me-1235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490740">
            <a:off x="251520" y="404664"/>
            <a:ext cx="2458616" cy="2048847"/>
          </a:xfrm>
          <a:prstGeom prst="rect">
            <a:avLst/>
          </a:prstGeom>
        </p:spPr>
      </p:pic>
      <p:pic>
        <p:nvPicPr>
          <p:cNvPr id="6" name="Рисунок 5" descr="9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114370"/>
            <a:ext cx="2555776" cy="2547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836712"/>
            <a:ext cx="1620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Мастер - класс</a:t>
            </a:r>
            <a:endParaRPr lang="ru-RU" dirty="0"/>
          </a:p>
        </p:txBody>
      </p:sp>
      <p:pic>
        <p:nvPicPr>
          <p:cNvPr id="9218" name="Picture 2" descr="http://chipolinka.ru/wp-content/uploads/2016/12/klyaksografia-4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5901" t="3801"/>
          <a:stretch>
            <a:fillRect/>
          </a:stretch>
        </p:blipFill>
        <p:spPr bwMode="auto">
          <a:xfrm>
            <a:off x="0" y="-153047"/>
            <a:ext cx="9144000" cy="701104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39752" y="2852936"/>
            <a:ext cx="5112568" cy="200054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«Кляксография»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Воспитатель Антонова Т.В.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476672"/>
            <a:ext cx="6120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Мастер - класс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73869" y="2967335"/>
            <a:ext cx="3962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chipolinka.ru/wp-content/uploads/2016/12/klyaksografia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924944"/>
            <a:ext cx="4104456" cy="360040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</p:pic>
      <p:pic>
        <p:nvPicPr>
          <p:cNvPr id="8196" name="Picture 4" descr="http://www.maam.ru/upload/blogs/83c8cf79e96285e7c57b3d9a9323cc56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3" y="2852936"/>
            <a:ext cx="4392487" cy="3744416"/>
          </a:xfrm>
          <a:prstGeom prst="rect">
            <a:avLst/>
          </a:prstGeom>
          <a:noFill/>
        </p:spPr>
      </p:pic>
      <p:pic>
        <p:nvPicPr>
          <p:cNvPr id="5" name="Рисунок 4" descr="66bdbfb486f1c7d934414e6e3faf7598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8184" y="-531440"/>
            <a:ext cx="3240360" cy="32403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3528" y="476672"/>
            <a:ext cx="765930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B050"/>
                </a:solidFill>
              </a:rPr>
              <a:t>Цель мастер – класса: </a:t>
            </a:r>
          </a:p>
          <a:p>
            <a:endParaRPr lang="ru-RU" dirty="0"/>
          </a:p>
          <a:p>
            <a:r>
              <a:rPr lang="ru-RU" sz="2800" b="1" dirty="0" smtClean="0">
                <a:solidFill>
                  <a:srgbClr val="FF0000"/>
                </a:solidFill>
              </a:rPr>
              <a:t>Знакомство педагогов с использованием         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нетрадиционных  техник  рисования на занятиях по изодеятельности</a:t>
            </a:r>
          </a:p>
          <a:p>
            <a:r>
              <a:rPr lang="ru-RU" sz="2800" b="1" dirty="0" smtClean="0"/>
              <a:t>   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data21.i.gallery.ru/albums/gallery/163671-ef59b-64617377-m750x740-uae33f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83568" y="1556792"/>
            <a:ext cx="799288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Задачи:</a:t>
            </a:r>
          </a:p>
          <a:p>
            <a:endParaRPr lang="ru-RU" dirty="0"/>
          </a:p>
          <a:p>
            <a:pPr>
              <a:buClr>
                <a:srgbClr val="FFC000"/>
              </a:buCl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Познакомить с техникой «кляксография;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</a:pPr>
            <a:r>
              <a:rPr lang="ru-RU" sz="3200" b="1" dirty="0" smtClean="0">
                <a:solidFill>
                  <a:srgbClr val="002060"/>
                </a:solidFill>
              </a:rPr>
              <a:t> Развивать воображение, фантазию;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</a:pP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Вызвать интерес к «оживлению»    необычных форм (клякс);          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</a:pP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Учить видеть необычное в обычном.</a:t>
            </a:r>
          </a:p>
        </p:txBody>
      </p:sp>
      <p:pic>
        <p:nvPicPr>
          <p:cNvPr id="4" name="Рисунок 3" descr="66bdbfb486f1c7d934414e6e3faf7598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92080" y="-963488"/>
            <a:ext cx="4464496" cy="4464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2" name="Picture 10" descr="http://razvitiedetei.info/wp-content/uploads/2014/11/klyksografiy-detym-tehnika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043608" y="1628800"/>
            <a:ext cx="7488832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Что же такое – кляксография?</a:t>
            </a:r>
          </a:p>
          <a:p>
            <a:endParaRPr lang="ru-RU" b="1" dirty="0"/>
          </a:p>
          <a:p>
            <a:r>
              <a:rPr lang="ru-RU" sz="3200" b="1" dirty="0" smtClean="0"/>
              <a:t>Кляксография – это отличный способ весело и с пользой провести</a:t>
            </a:r>
          </a:p>
          <a:p>
            <a:r>
              <a:rPr lang="ru-RU" sz="3200" b="1" dirty="0" smtClean="0"/>
              <a:t>время, поэкспериментировать с красками, создать необычные </a:t>
            </a:r>
          </a:p>
          <a:p>
            <a:r>
              <a:rPr lang="ru-RU" sz="3200" b="1" dirty="0" smtClean="0"/>
              <a:t>образы. </a:t>
            </a:r>
            <a:r>
              <a:rPr lang="ru-RU" sz="3200" b="1" dirty="0" err="1" smtClean="0"/>
              <a:t>Кляксографией</a:t>
            </a:r>
            <a:r>
              <a:rPr lang="ru-RU" sz="3200" b="1" dirty="0" smtClean="0"/>
              <a:t> </a:t>
            </a:r>
            <a:r>
              <a:rPr lang="ru-RU" sz="3200" b="1" dirty="0" smtClean="0"/>
              <a:t>с удовольствием занимаются и дети, и взрослые.</a:t>
            </a:r>
            <a:endParaRPr lang="ru-RU" sz="3200" b="1" dirty="0"/>
          </a:p>
        </p:txBody>
      </p:sp>
      <p:pic>
        <p:nvPicPr>
          <p:cNvPr id="4" name="Рисунок 3" descr="66bdbfb486f1c7d934414e6e3faf7598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324544" y="-531440"/>
            <a:ext cx="2808312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я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2016-10-17 17-04-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04800" y="0"/>
            <a:ext cx="5143500" cy="6858000"/>
          </a:xfrm>
          <a:prstGeom prst="rect">
            <a:avLst/>
          </a:prstGeom>
        </p:spPr>
      </p:pic>
      <p:pic>
        <p:nvPicPr>
          <p:cNvPr id="6" name="Рисунок 5" descr="2016-10-17 16-50-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://www.soyventis.wwhnetwork.net/wp-content/uploads/acrylates-1021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67544" y="2132856"/>
            <a:ext cx="792088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B050"/>
                </a:solidFill>
              </a:rPr>
              <a:t>Герой рисунка – Клякса.</a:t>
            </a:r>
            <a:endParaRPr lang="ru-RU" dirty="0"/>
          </a:p>
          <a:p>
            <a:r>
              <a:rPr lang="ru-RU" sz="3200" b="1" dirty="0" smtClean="0"/>
              <a:t>В основе этой техники рисования лежит обычная клякса.</a:t>
            </a:r>
          </a:p>
          <a:p>
            <a:r>
              <a:rPr lang="ru-RU" sz="3200" b="1" dirty="0" smtClean="0"/>
              <a:t>В процессе рисования сначала получаются спонтанные изображения. </a:t>
            </a:r>
          </a:p>
          <a:p>
            <a:r>
              <a:rPr lang="ru-RU" sz="3200" b="1" dirty="0" smtClean="0"/>
              <a:t>Затем дорисовываются детали.</a:t>
            </a:r>
            <a:endParaRPr lang="ru-RU" sz="3200" b="1" dirty="0"/>
          </a:p>
        </p:txBody>
      </p:sp>
      <p:pic>
        <p:nvPicPr>
          <p:cNvPr id="4" name="Рисунок 3" descr="66bdbfb486f1c7d934414e6e3faf7598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47656" y="3761656"/>
            <a:ext cx="3096344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://shkolabuduschego.ru/wp-content/uploads/2017/05/osennee-derevo-1-218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00500"/>
            <a:ext cx="2076450" cy="2857500"/>
          </a:xfrm>
          <a:prstGeom prst="rect">
            <a:avLst/>
          </a:prstGeom>
          <a:noFill/>
        </p:spPr>
      </p:pic>
      <p:pic>
        <p:nvPicPr>
          <p:cNvPr id="6" name="Рисунок 5" descr="66bdbfb486f1c7d934414e6e3faf7598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9744" y="2780928"/>
            <a:ext cx="2304256" cy="2304256"/>
          </a:xfrm>
          <a:prstGeom prst="rect">
            <a:avLst/>
          </a:prstGeom>
        </p:spPr>
      </p:pic>
      <p:pic>
        <p:nvPicPr>
          <p:cNvPr id="7" name="Рисунок 6" descr="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74532" y="1124744"/>
            <a:ext cx="2569468" cy="19271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4.jpg"/>
          <p:cNvPicPr>
            <a:picLocks noChangeAspect="1"/>
          </p:cNvPicPr>
          <p:nvPr/>
        </p:nvPicPr>
        <p:blipFill>
          <a:blip r:embed="rId6" cstate="print">
            <a:lum bright="-30000"/>
          </a:blip>
          <a:stretch>
            <a:fillRect/>
          </a:stretch>
        </p:blipFill>
        <p:spPr>
          <a:xfrm>
            <a:off x="6647723" y="4797152"/>
            <a:ext cx="2496277" cy="18722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411748c0.jpg"/>
          <p:cNvPicPr>
            <a:picLocks noChangeAspect="1"/>
          </p:cNvPicPr>
          <p:nvPr/>
        </p:nvPicPr>
        <p:blipFill>
          <a:blip r:embed="rId7" cstate="print">
            <a:lum bright="-10000"/>
          </a:blip>
          <a:srcRect t="18982"/>
          <a:stretch>
            <a:fillRect/>
          </a:stretch>
        </p:blipFill>
        <p:spPr>
          <a:xfrm>
            <a:off x="4067944" y="4742883"/>
            <a:ext cx="1958366" cy="21151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extBox 1"/>
          <p:cNvSpPr txBox="1"/>
          <p:nvPr/>
        </p:nvSpPr>
        <p:spPr>
          <a:xfrm>
            <a:off x="323528" y="404664"/>
            <a:ext cx="79168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Сегодня мы рисуем необычные </a:t>
            </a:r>
          </a:p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сказочные деревья.</a:t>
            </a:r>
            <a:endParaRPr lang="ru-RU" sz="1200" b="1" dirty="0"/>
          </a:p>
          <a:p>
            <a:pPr>
              <a:buClr>
                <a:srgbClr val="FFC000"/>
              </a:buClr>
              <a:buFont typeface="Wingdings" pitchFamily="2" charset="2"/>
              <a:buChar char="v"/>
            </a:pPr>
            <a:r>
              <a:rPr lang="ru-RU" sz="2800" dirty="0" smtClean="0"/>
              <a:t>Поставить каплю жидкой краски. 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</a:pPr>
            <a:r>
              <a:rPr lang="ru-RU" sz="2800" dirty="0" smtClean="0"/>
              <a:t>Поставить конец соломки немного </a:t>
            </a:r>
          </a:p>
          <a:p>
            <a:pPr>
              <a:buClr>
                <a:srgbClr val="FFC000"/>
              </a:buClr>
            </a:pPr>
            <a:r>
              <a:rPr lang="ru-RU" sz="2800" dirty="0" smtClean="0"/>
              <a:t>     с наклоном в краску.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</a:pPr>
            <a:r>
              <a:rPr lang="ru-RU" sz="2800" dirty="0" smtClean="0"/>
              <a:t>Подуть на каплю через соломинку.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</a:pPr>
            <a:r>
              <a:rPr lang="ru-RU" sz="2800" dirty="0" smtClean="0"/>
              <a:t>Получится ствол дерева.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</a:pPr>
            <a:r>
              <a:rPr lang="ru-RU" sz="2800" dirty="0" smtClean="0"/>
              <a:t>Меняя направление – делаем ветки.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</a:pPr>
            <a:r>
              <a:rPr lang="ru-RU" sz="2800" dirty="0" smtClean="0"/>
              <a:t>Пририсовываем листья и</a:t>
            </a:r>
          </a:p>
          <a:p>
            <a:pPr>
              <a:buClr>
                <a:srgbClr val="FFC000"/>
              </a:buClr>
            </a:pPr>
            <a:r>
              <a:rPr lang="ru-RU" sz="2800" dirty="0" smtClean="0"/>
              <a:t>     другие детали кисточкой.</a:t>
            </a:r>
            <a:endParaRPr lang="ru-RU" sz="2800" dirty="0"/>
          </a:p>
        </p:txBody>
      </p:sp>
      <p:pic>
        <p:nvPicPr>
          <p:cNvPr id="10" name="Sabina_Gizzatullina_-_Klyaksa_Vaks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2195736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37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836712"/>
            <a:ext cx="4260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Рисунки  детей в технике «кляксография»</a:t>
            </a:r>
            <a:endParaRPr lang="ru-RU" dirty="0"/>
          </a:p>
        </p:txBody>
      </p:sp>
      <p:pic>
        <p:nvPicPr>
          <p:cNvPr id="3074" name="Picture 2" descr="http://900igr.net/up/datas/87168/009.jpg"/>
          <p:cNvPicPr>
            <a:picLocks noChangeAspect="1" noChangeArrowheads="1"/>
          </p:cNvPicPr>
          <p:nvPr/>
        </p:nvPicPr>
        <p:blipFill>
          <a:blip r:embed="rId2" cstate="print"/>
          <a:srcRect l="5113" t="3801" r="2208" b="12200"/>
          <a:stretch>
            <a:fillRect/>
          </a:stretch>
        </p:blipFill>
        <p:spPr bwMode="auto">
          <a:xfrm>
            <a:off x="0" y="260648"/>
            <a:ext cx="9144000" cy="621566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5536" y="260648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" name="Рисунок 4" descr="66bdbfb486f1c7d934414e6e3faf7598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72200" y="4005064"/>
            <a:ext cx="3096344" cy="3096344"/>
          </a:xfrm>
          <a:prstGeom prst="rect">
            <a:avLst/>
          </a:prstGeom>
        </p:spPr>
      </p:pic>
      <p:pic>
        <p:nvPicPr>
          <p:cNvPr id="6" name="Рисунок 5" descr="66bdbfb486f1c7d934414e6e3faf7598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9872" y="332656"/>
            <a:ext cx="3096344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471</TotalTime>
  <Words>297</Words>
  <Application>Microsoft Office PowerPoint</Application>
  <PresentationFormat>Экран (4:3)</PresentationFormat>
  <Paragraphs>52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НЕТРАДИЦИОННЫЕ ТЕХНИКИ РИСОВАНИЯ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НЕТРАДИЦИОННЫЕ ТЕХНИКИ РИСОВАНИЯ</dc:title>
  <dc:creator>user</dc:creator>
  <cp:lastModifiedBy>user</cp:lastModifiedBy>
  <cp:revision>52</cp:revision>
  <dcterms:created xsi:type="dcterms:W3CDTF">2017-11-15T14:31:04Z</dcterms:created>
  <dcterms:modified xsi:type="dcterms:W3CDTF">2020-03-08T16:30:56Z</dcterms:modified>
</cp:coreProperties>
</file>