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FC771-3836-4690-BE59-E8FCA29A91BE}" v="30" dt="2020-02-24T15:51:45.038"/>
    <p1510:client id="{6EC42458-EBA5-41AB-BFF2-E677FB29F6B9}" v="1228" dt="2020-02-20T19:54:42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18:34:47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2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3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Изображение выглядит как внешний, трава, растение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D92E91F-B265-4E26-8E9E-7D272DBF2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977" r="-1" b="1260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7400">
                <a:cs typeface="Calibri Light"/>
              </a:rPr>
              <a:t>Образ дороги в русской литературе</a:t>
            </a:r>
            <a:endParaRPr lang="ru-RU" sz="7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>
                <a:cs typeface="Calibri"/>
              </a:rPr>
              <a:t>Выполнила: ученица 11 а класса МБОУ "СОШ №1 имени героя Советского Союза П.И. Чиркина" Вагина Татьяна </a:t>
            </a:r>
            <a:br>
              <a:rPr lang="ru-RU" sz="1800">
                <a:cs typeface="Calibri"/>
              </a:rPr>
            </a:br>
            <a:r>
              <a:rPr lang="ru-RU" sz="1800">
                <a:cs typeface="Calibri"/>
              </a:rPr>
              <a:t>Руководитель: учитель русского языка и литературы Нугаева Наталья Владимировна 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24D17-8591-4214-90B9-EB1A4298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/>
              <a:t>"Герой нашего времени" М.Ю. Лермонтов</a:t>
            </a:r>
          </a:p>
        </p:txBody>
      </p:sp>
      <p:sp>
        <p:nvSpPr>
          <p:cNvPr id="13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EBB35-32DE-49B6-A0F9-E6FC33A0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b="1">
                <a:ea typeface="+mn-lt"/>
                <a:cs typeface="+mn-lt"/>
              </a:rPr>
              <a:t>Печорин, не только путешествует, судьба заносит этого аристократа то в Петербург, то в Кисловодск, то в казачью станицу, то в "скверный городишко" Тамань, то даже в Персию), но и умирает в дороге, "Возвращаясь из Персии".</a:t>
            </a:r>
            <a:endParaRPr lang="ru-RU"/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книга, множество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7042BB7-3D99-43A1-8915-18119C53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725" y="0"/>
            <a:ext cx="2566446" cy="4041648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нутренний, носит, смотр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5D2BE93-A2C9-47E1-9A61-ABD31AE7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6" y="4361688"/>
            <a:ext cx="290169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930E9-24BF-4454-A2F7-3308050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/>
              <a:t>"Мёртвые души" Н.В. Гоголь 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D8612-1554-4726-9CD6-374B05939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600" b="1">
                <a:ea typeface="+mn-lt"/>
                <a:cs typeface="+mn-lt"/>
              </a:rPr>
              <a:t>Тема дороги начинает поэму и заканчивает ее. Вначале мы видим, как Чичиков въезжает в город и видит перед собой свою мечту – богатство и славу. В конце поэмы он уже бежит из этого города, стараясь спасти хоть какую-то долю своей репутации</a:t>
            </a:r>
            <a:r>
              <a:rPr lang="ru-RU" sz="2600">
                <a:ea typeface="+mn-lt"/>
                <a:cs typeface="+mn-lt"/>
              </a:rPr>
              <a:t> . </a:t>
            </a:r>
            <a:endParaRPr lang="ru-RU" sz="2600"/>
          </a:p>
        </p:txBody>
      </p:sp>
      <p:pic>
        <p:nvPicPr>
          <p:cNvPr id="4" name="Рисунок 4" descr="Изображение выглядит как книга, текст, фотография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86C894B-FA04-4B83-ABBA-B8CC1FCC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1" r="3400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781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D243D-14D6-4938-8160-1CDA7E35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98C61-62EC-4852-A236-596D15A3C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>
                <a:latin typeface="Times New Roman"/>
                <a:cs typeface="Times New Roman"/>
              </a:rPr>
              <a:t> В произведениях образ дороги раскрывает образ родины, её народа, наводит на размышления об исторической судьбе России, помогает выполнить авторский замысел: показать родную землю без прикрас, во всем её величии и безобразии. Дорога – это пространство. </a:t>
            </a:r>
            <a:br>
              <a:rPr lang="ru-RU" dirty="0">
                <a:latin typeface="Times New Roman"/>
                <a:cs typeface="Times New Roman"/>
              </a:rPr>
            </a:br>
            <a:r>
              <a:rPr lang="ru-RU" dirty="0">
                <a:latin typeface="Times New Roman"/>
                <a:cs typeface="Times New Roman"/>
              </a:rPr>
              <a:t>Действительно, </a:t>
            </a:r>
            <a:r>
              <a:rPr lang="ru-RU" dirty="0">
                <a:latin typeface="Times New Roman"/>
                <a:ea typeface="+mn-lt"/>
                <a:cs typeface="Times New Roman"/>
              </a:rPr>
              <a:t>философское звучание мотива дороги помогает раскрытию идейных содержаний произведений. Дорога является не только художественным образом, но и сюжетообразующим компонентом. </a:t>
            </a:r>
            <a:r>
              <a:rPr lang="ru-RU" b="1" dirty="0">
                <a:ea typeface="+mn-lt"/>
                <a:cs typeface="+mn-lt"/>
              </a:rPr>
              <a:t> </a:t>
            </a:r>
            <a:endParaRPr lang="ru-RU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32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9219-2E59-4C1E-AD51-13520995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67086-53C2-43A4-9083-5249ADDB7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П</a:t>
            </a:r>
            <a:r>
              <a:rPr lang="ru-RU" b="1" dirty="0">
                <a:ea typeface="+mn-lt"/>
                <a:cs typeface="+mn-lt"/>
              </a:rPr>
              <a:t>роследить эволюцию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данной темы от времен древнерусской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до «золотого века» русской литературы</a:t>
            </a: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73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EF13E-CE9D-4406-A1E2-C6F2066F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41D48-7EA1-4F92-9B79-49517059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>
                <a:ea typeface="+mn-lt"/>
                <a:cs typeface="+mn-lt"/>
              </a:rPr>
              <a:t>1) глубже познакомиться с произведениями русских писателей</a:t>
            </a:r>
            <a:br>
              <a:rPr lang="ru-RU" b="1" dirty="0">
                <a:ea typeface="+mn-lt"/>
                <a:cs typeface="+mn-lt"/>
              </a:rPr>
            </a:br>
            <a:r>
              <a:rPr lang="ru-RU" b="1" dirty="0">
                <a:ea typeface="+mn-lt"/>
                <a:cs typeface="+mn-lt"/>
              </a:rPr>
              <a:t>2) выявить многообразие значений понятия «дорога»</a:t>
            </a:r>
            <a:br>
              <a:rPr lang="ru-RU" b="1" dirty="0">
                <a:ea typeface="+mn-lt"/>
                <a:cs typeface="+mn-lt"/>
              </a:rPr>
            </a:br>
            <a:r>
              <a:rPr lang="ru-RU" b="1" dirty="0">
                <a:ea typeface="+mn-lt"/>
                <a:cs typeface="+mn-lt"/>
              </a:rPr>
              <a:t>3) изучить научно-критическую литературу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по теме проекта</a:t>
            </a:r>
            <a:br>
              <a:rPr lang="ru-RU" b="1" dirty="0">
                <a:ea typeface="+mn-lt"/>
                <a:cs typeface="+mn-lt"/>
              </a:rPr>
            </a:br>
            <a:r>
              <a:rPr lang="ru-RU" b="1" dirty="0">
                <a:ea typeface="+mn-lt"/>
                <a:cs typeface="+mn-lt"/>
              </a:rPr>
              <a:t>4) определить роль дороги в раскрытии идей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в произведениях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73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3629D-5531-4449-9D73-A34550D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8C71C-18AE-4C01-BB02-0F6E2E8A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Мотив дороги заключает в себе идейный потенциал произведения и выражает чувства героев.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80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81334-7F3C-4EEE-A22D-20641BB3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9B48AF-9679-4C2B-95C5-0316CCFF4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философское звучание мотива дороги способствует раскрытию идейного содержания произведений. Дорога является художественным образом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и сюжетообразующим компонентом.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9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A38A8-D811-494D-A550-1500DC3C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/>
              <a:t>"Слово о полку Игореве"</a:t>
            </a:r>
          </a:p>
        </p:txBody>
      </p:sp>
      <p:sp>
        <p:nvSpPr>
          <p:cNvPr id="13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6C75-5CD8-4068-B894-405AE698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ea typeface="+mn-lt"/>
                <a:cs typeface="+mn-lt"/>
              </a:rPr>
              <a:t>Вступил Игорь-князь в золотое стремя и поехал по чистому полю "на землю половецкую", желая отомстить кочевникам за обиды, нанесённые русскому народу, и "зачерпнуть шеломом Дону».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4" descr="Изображение выглядит как текст, книга, фотография, больш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006025-C67F-400A-B9FF-E507138E7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2" r="-3" b="10345"/>
          <a:stretch/>
        </p:blipFill>
        <p:spPr>
          <a:xfrm>
            <a:off x="8156454" y="-5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текст, фотография, закрытый, цветн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B19927-EC86-4A68-98EF-578A0861B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80" r="-1" b="-1"/>
          <a:stretch/>
        </p:blipFill>
        <p:spPr>
          <a:xfrm>
            <a:off x="8144356" y="4362195"/>
            <a:ext cx="4047645" cy="249581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03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BD117-53C4-4BE6-8737-B3CF42A0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"Путешествие из Петербурга в Москву" А.Н. Радищев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BC8DD-2F6A-4C63-A400-BC1B7195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ea typeface="+mn-lt"/>
                <a:cs typeface="+mn-lt"/>
              </a:rPr>
              <a:t>Дорога из Петербурга в Москву потрясла увиденным А.Н. Радищева, что в итоге привело к созданию его самой известной книги – "Путешествие из Петербурга в Москву».</a:t>
            </a:r>
            <a:endParaRPr lang="ru-RU"/>
          </a:p>
          <a:p>
            <a:pPr>
              <a:lnSpc>
                <a:spcPct val="100000"/>
              </a:lnSpc>
            </a:pPr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4" descr="Изображение выглядит как знак, фотография, трава, друг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4759969-C557-4358-81D0-3E214B7B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008" y="640080"/>
            <a:ext cx="426704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1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E57EA-3969-4C30-8286-1EEDD021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500"/>
              <a:t>"Евгений </a:t>
            </a:r>
            <a:r>
              <a:rPr lang="ru-RU" sz="4500" dirty="0"/>
              <a:t>Онегин" А.С. Пушкин </a:t>
            </a:r>
          </a:p>
        </p:txBody>
      </p:sp>
      <p:sp>
        <p:nvSpPr>
          <p:cNvPr id="3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5F107-DBC3-4806-A406-71EA52C25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000" b="1"/>
          </a:p>
          <a:p>
            <a:pPr marL="0" indent="0">
              <a:lnSpc>
                <a:spcPct val="100000"/>
              </a:lnSpc>
              <a:buNone/>
            </a:pPr>
            <a:r>
              <a:rPr lang="ru-RU" sz="2000" b="1">
                <a:ea typeface="+mn-lt"/>
                <a:cs typeface="+mn-lt"/>
              </a:rPr>
              <a:t>Роман в стихах "Евгений Онегин" начинается с поездки, когда "Молодой повеса", летит "в пыли на почтовых" в деревню к умирающему дяде. "Забав и роскоши дитя" бежит от высшего света в деревню, а через некоторое время, пересытившись помещичьей жизнью и испытывая угрызения совести от печального финала дуэли с Ленским, Онегин вновь отправляется в дорогу.</a:t>
            </a:r>
            <a:endParaRPr lang="ru-RU" sz="2000"/>
          </a:p>
          <a:p>
            <a:pPr>
              <a:lnSpc>
                <a:spcPct val="100000"/>
              </a:lnSpc>
            </a:pPr>
            <a:endParaRPr lang="ru-RU" sz="2000"/>
          </a:p>
        </p:txBody>
      </p:sp>
      <p:pic>
        <p:nvPicPr>
          <p:cNvPr id="8" name="Рисунок 8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14EA622-2149-4DD5-A478-95B327CA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9" b="16226"/>
          <a:stretch/>
        </p:blipFill>
        <p:spPr>
          <a:xfrm>
            <a:off x="8198787" y="-5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6" name="Рисунок 6" descr="Изображение выглядит как человек, гора, трав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9FB6023-5379-497C-BD76-6B2DEC2FD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8338"/>
          <a:stretch/>
        </p:blipFill>
        <p:spPr>
          <a:xfrm>
            <a:off x="8144356" y="4362195"/>
            <a:ext cx="4047645" cy="249581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52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0BA70-78FA-4310-8275-20FFF6EE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6100"/>
              <a:t>"Горе от ума" А.С. Грибоедов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5AFAB"/>
          </a:solidFill>
          <a:ln w="38100" cap="rnd">
            <a:solidFill>
              <a:srgbClr val="45AFA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5F632-F472-419A-956D-63E6E2D48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>
                <a:ea typeface="+mn-lt"/>
                <a:cs typeface="+mn-lt"/>
              </a:rPr>
              <a:t>Мотив путешествия характерен для произведения А.С.Грибоедова "Горе от ума". Приезд из-за границы Чацкого возмутил спокойствие фамусовской Москвы. Не пробыв и суток в Москве, герой вынужден новь уехать из старой столицы со словами "бегу, не оглянусь, пойду искать по свету, где оскорблённому есть чувству уголок…".</a:t>
            </a:r>
            <a:endParaRPr lang="ru-RU" sz="24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A1812F6-B100-4C3A-9D9C-36ECA2E9F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" r="14740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29266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33C22"/>
      </a:dk2>
      <a:lt2>
        <a:srgbClr val="E8E2E2"/>
      </a:lt2>
      <a:accent1>
        <a:srgbClr val="45AFAB"/>
      </a:accent1>
      <a:accent2>
        <a:srgbClr val="3BB17B"/>
      </a:accent2>
      <a:accent3>
        <a:srgbClr val="47B454"/>
      </a:accent3>
      <a:accent4>
        <a:srgbClr val="5DB13B"/>
      </a:accent4>
      <a:accent5>
        <a:srgbClr val="8DAC43"/>
      </a:accent5>
      <a:accent6>
        <a:srgbClr val="B1A33B"/>
      </a:accent6>
      <a:hlink>
        <a:srgbClr val="618C2E"/>
      </a:hlink>
      <a:folHlink>
        <a:srgbClr val="828282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SketchyVTI</vt:lpstr>
      <vt:lpstr>Образ дороги в русской литературе</vt:lpstr>
      <vt:lpstr>Цель проекта:</vt:lpstr>
      <vt:lpstr>Задачи проекта:</vt:lpstr>
      <vt:lpstr>Актуальность проекта:</vt:lpstr>
      <vt:lpstr>Гипотеза:</vt:lpstr>
      <vt:lpstr>"Слово о полку Игореве"</vt:lpstr>
      <vt:lpstr>"Путешествие из Петербурга в Москву" А.Н. Радищев</vt:lpstr>
      <vt:lpstr>"Евгений Онегин" А.С. Пушкин </vt:lpstr>
      <vt:lpstr>"Горе от ума" А.С. Грибоедов</vt:lpstr>
      <vt:lpstr>"Герой нашего времени" М.Ю. Лермонтов</vt:lpstr>
      <vt:lpstr>"Мёртвые души" Н.В. Гоголь 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275</cp:revision>
  <dcterms:created xsi:type="dcterms:W3CDTF">2020-02-20T17:38:01Z</dcterms:created>
  <dcterms:modified xsi:type="dcterms:W3CDTF">2020-02-24T15:52:02Z</dcterms:modified>
</cp:coreProperties>
</file>