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4" r:id="rId5"/>
    <p:sldId id="258" r:id="rId6"/>
    <p:sldId id="259" r:id="rId7"/>
    <p:sldId id="265" r:id="rId8"/>
    <p:sldId id="260" r:id="rId9"/>
    <p:sldId id="261" r:id="rId10"/>
    <p:sldId id="266" r:id="rId11"/>
    <p:sldId id="275" r:id="rId12"/>
    <p:sldId id="276" r:id="rId13"/>
    <p:sldId id="262" r:id="rId14"/>
    <p:sldId id="26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2F24-A3A0-49BE-86FB-963E7FC300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Исследовательский проект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Великие теоремы в математике</a:t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интеллект- карты </a:t>
            </a:r>
            <a:b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  как их использовать?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5112568" cy="2736304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Автор работы: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Панков Матвей Алексеевич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обучающийся 11а класса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МБОУ «СОШ№1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 им. Героя Советского Союза П.И Чиркина 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г. Калининска Саратовской области»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Руководитель: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Учитель математики: Карякина Н.В.</a:t>
            </a:r>
          </a:p>
          <a:p>
            <a:pPr algn="l"/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616530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2020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Бесплатное приложение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Xmind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80920" cy="485210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6000" y="332656"/>
            <a:ext cx="68599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 создать интеллект- карту</a:t>
            </a:r>
            <a:endParaRPr lang="ru-RU" sz="36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7678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 благодаря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работе мы смогли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 интерес и мотивацию к изучению предметов.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навыки самостоятельной деятельности.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визуальное мышление </a:t>
            </a: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5968" y="332656"/>
            <a:ext cx="1663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Итоги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То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что мы называем хаосом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— это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всего лишь закономерности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которые мы не сумели распознать. </a:t>
            </a:r>
          </a:p>
          <a:p>
            <a:pPr algn="r">
              <a:buNone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Чак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Паланик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8920"/>
            <a:ext cx="91639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Название проекта: </a:t>
            </a:r>
            <a:r>
              <a:rPr lang="ru-RU" sz="2400" dirty="0" smtClean="0"/>
              <a:t>«Великие теоремы математики»</a:t>
            </a:r>
          </a:p>
          <a:p>
            <a:pPr>
              <a:buNone/>
            </a:pPr>
            <a:r>
              <a:rPr lang="ru-RU" sz="2400" b="1" dirty="0" smtClean="0"/>
              <a:t>Проблема:</a:t>
            </a:r>
          </a:p>
          <a:p>
            <a:pPr>
              <a:buNone/>
            </a:pPr>
            <a:r>
              <a:rPr lang="ru-RU" sz="2400" dirty="0" smtClean="0"/>
              <a:t>Как помочь мозгу усвоить необходимую информацию?</a:t>
            </a:r>
          </a:p>
          <a:p>
            <a:pPr>
              <a:buNone/>
            </a:pPr>
            <a:r>
              <a:rPr lang="ru-RU" sz="2400" b="1" dirty="0" smtClean="0"/>
              <a:t>Цель проекта: </a:t>
            </a:r>
            <a:r>
              <a:rPr lang="ru-RU" sz="2400" dirty="0" smtClean="0">
                <a:ea typeface="Batang" pitchFamily="18" charset="-127"/>
              </a:rPr>
              <a:t>выяснить, помогают ли </a:t>
            </a:r>
            <a:r>
              <a:rPr lang="ru-RU" sz="2400" dirty="0" err="1" smtClean="0">
                <a:ea typeface="Batang" pitchFamily="18" charset="-127"/>
              </a:rPr>
              <a:t>интеллект-карты</a:t>
            </a:r>
            <a:r>
              <a:rPr lang="ru-RU" sz="2400" dirty="0" smtClean="0">
                <a:ea typeface="Batang" pitchFamily="18" charset="-127"/>
              </a:rPr>
              <a:t> в усвоении информации.</a:t>
            </a:r>
          </a:p>
          <a:p>
            <a:pPr>
              <a:buNone/>
            </a:pPr>
            <a:r>
              <a:rPr lang="ru-RU" sz="2400" b="1" dirty="0" smtClean="0">
                <a:ea typeface="Batang" pitchFamily="18" charset="-127"/>
              </a:rPr>
              <a:t>Задачи: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Рассмотреть современные и эффективные способы, запоминая информации 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Изучить материал об </a:t>
            </a:r>
            <a:r>
              <a:rPr lang="ru-RU" sz="2400" dirty="0" err="1" smtClean="0">
                <a:ea typeface="Batang" pitchFamily="18" charset="-127"/>
              </a:rPr>
              <a:t>интеллект-картах</a:t>
            </a:r>
            <a:r>
              <a:rPr lang="ru-RU" sz="2400" dirty="0" smtClean="0">
                <a:ea typeface="Batang" pitchFamily="18" charset="-127"/>
              </a:rPr>
              <a:t>. 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Познакомиться с разными видами ПО для создания интеллект карт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Создать несколько </a:t>
            </a:r>
            <a:r>
              <a:rPr lang="ru-RU" sz="2400" dirty="0" err="1" smtClean="0">
                <a:ea typeface="Batang" pitchFamily="18" charset="-127"/>
              </a:rPr>
              <a:t>интеллект-карт</a:t>
            </a:r>
            <a:r>
              <a:rPr lang="ru-RU" sz="2400" dirty="0" smtClean="0">
                <a:ea typeface="Batang" pitchFamily="18" charset="-127"/>
              </a:rPr>
              <a:t> по физике</a:t>
            </a:r>
          </a:p>
          <a:p>
            <a:pPr>
              <a:lnSpc>
                <a:spcPct val="110000"/>
              </a:lnSpc>
              <a:spcBef>
                <a:spcPts val="300"/>
              </a:spcBef>
              <a:buNone/>
            </a:pPr>
            <a:r>
              <a:rPr lang="ru-RU" sz="2400" b="1" dirty="0" smtClean="0">
                <a:ea typeface="Batang" pitchFamily="18" charset="-127"/>
              </a:rPr>
              <a:t>Гипотеза: </a:t>
            </a:r>
            <a:r>
              <a:rPr lang="ru-RU" sz="2400" dirty="0" smtClean="0">
                <a:ea typeface="Batang" pitchFamily="18" charset="-127"/>
              </a:rPr>
              <a:t>усваивание информации при помощи </a:t>
            </a:r>
          </a:p>
          <a:p>
            <a:pPr>
              <a:lnSpc>
                <a:spcPct val="110000"/>
              </a:lnSpc>
              <a:spcBef>
                <a:spcPts val="300"/>
              </a:spcBef>
              <a:buNone/>
            </a:pPr>
            <a:r>
              <a:rPr lang="ru-RU" sz="2400" dirty="0" err="1" smtClean="0">
                <a:ea typeface="Batang" pitchFamily="18" charset="-127"/>
              </a:rPr>
              <a:t>интеллект-карт</a:t>
            </a:r>
            <a:r>
              <a:rPr lang="ru-RU" sz="2400" dirty="0" smtClean="0">
                <a:ea typeface="Batang" pitchFamily="18" charset="-127"/>
              </a:rPr>
              <a:t> является наиболее быстрым, простым и качественным.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 </a:t>
            </a:r>
            <a:endParaRPr lang="ru-RU" sz="2400" b="1" dirty="0" smtClean="0">
              <a:ea typeface="Batang" pitchFamily="18" charset="-127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None/>
            </a:pPr>
            <a:endParaRPr lang="ru-RU" sz="3000" b="1" dirty="0" smtClean="0">
              <a:ea typeface="Batang" pitchFamily="18" charset="-127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None/>
            </a:pPr>
            <a:endParaRPr lang="ru-RU" sz="3000" b="1" dirty="0" smtClean="0">
              <a:ea typeface="Batang" pitchFamily="18" charset="-127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80920" cy="49685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260648"/>
            <a:ext cx="4462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Интеллект-карты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i/225563/0003-007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32440" cy="508770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14000" y="332656"/>
            <a:ext cx="660745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Что такое интеллект карты</a:t>
            </a:r>
            <a:endParaRPr lang="ru-RU" sz="3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507605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Автором-изобретателем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Тони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известный деятель в области психологии обучения и развитии интеллекта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s://www.bestar.kz/wp-content/uploads/2017/10/buza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AFEFE">
                  <a:alpha val="2745"/>
                </a:srgbClr>
              </a:clrFrom>
              <a:clrTo>
                <a:srgbClr val="DA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908720"/>
            <a:ext cx="5400600" cy="502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39948" y="260648"/>
            <a:ext cx="3400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Тони </a:t>
            </a:r>
            <a:r>
              <a:rPr lang="ru-RU" sz="4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Бьюзен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531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отвечает реальным запросам учеников и соответствует возрастному уровню их развития;</a:t>
            </a:r>
          </a:p>
          <a:p>
            <a:pPr lvl="0"/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в интерактивном режиме вести работу по подготовке к ГИА и ЕГЭ в системе, используя крупноблочный метод закрепления знаний, сэкономить время;</a:t>
            </a:r>
          </a:p>
          <a:p>
            <a:pPr lvl="0"/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приобретённые знания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сохраняются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памяти значительно дольше, а доля усвоенного материала значительно выше.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754" y="332656"/>
            <a:ext cx="6134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Эффективность метода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экономия 50 % времени на конспект;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концентрация информации на важных моментах;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визуально четкие ассоциации;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запоминания.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17" y="260648"/>
            <a:ext cx="6134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Эффективность метода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Свойства мет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000" y="332656"/>
            <a:ext cx="68599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 создать интеллект- карту</a:t>
            </a:r>
            <a:endParaRPr lang="ru-RU" sz="36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80728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Онлайн-инструмент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Bubbl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628800"/>
            <a:ext cx="8479661" cy="49685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423</TotalTime>
  <Words>166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Исследовательский проект Великие теоремы в математике Что такое интеллект- карты  и  как их использовать?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2019-03-11T19:16:49Z</dcterms:created>
  <dcterms:modified xsi:type="dcterms:W3CDTF">2020-02-19T09:56:52Z</dcterms:modified>
</cp:coreProperties>
</file>