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esktop\Kolob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427038"/>
            <a:ext cx="61912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613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lex\Desktop\gbhlta50l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29" y="0"/>
            <a:ext cx="7670800" cy="691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03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lex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404664"/>
            <a:ext cx="532983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869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lex\Desktop\11035_html_78389e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601"/>
            <a:ext cx="706874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24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lex\Desktop\hello_html_m4d01ff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404664"/>
            <a:ext cx="8462590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509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lex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6192688" cy="66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73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lex\Desktop\6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063805" cy="620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46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ex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806489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151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lex\Desktop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24"/>
            <a:ext cx="8676456" cy="638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719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lex\Desktop\1466767329_148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4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28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x\Desktop\depositphotos_32296631-Set-of-products-for-baking-a-mixer-and-a-cake-pan-against-a-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525" y="-915988"/>
            <a:ext cx="9744075" cy="650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07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\Desktop\1-kr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45" y="332655"/>
            <a:ext cx="7632848" cy="618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x\Desktop\1414755756.0.655534001414755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863600"/>
            <a:ext cx="7620000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992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ex\Desktop\d0b7d0b0d0bcd0bed0b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206068"/>
            <a:ext cx="5605671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29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0     1      2    3    4    5 </a:t>
            </a:r>
            <a:endParaRPr lang="ru-RU" sz="6000" b="1" dirty="0"/>
          </a:p>
        </p:txBody>
      </p:sp>
      <p:pic>
        <p:nvPicPr>
          <p:cNvPr id="6146" name="Picture 2" descr="C:\Users\Alex\Desktop\6343082-padlock-ope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48"/>
            <a:ext cx="561662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153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ex\Desktop\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764705"/>
            <a:ext cx="4572000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lex\Desktop\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00125"/>
            <a:ext cx="8424936" cy="54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800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lex\Desktop\82407687_multpictnarodru27 (1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1158875"/>
            <a:ext cx="66579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524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</Words>
  <Application>Microsoft Office PowerPoint</Application>
  <PresentationFormat>Экран 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0     1      2    3    4    5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4</cp:revision>
  <dcterms:created xsi:type="dcterms:W3CDTF">2017-07-12T04:13:31Z</dcterms:created>
  <dcterms:modified xsi:type="dcterms:W3CDTF">2017-07-12T04:57:50Z</dcterms:modified>
</cp:coreProperties>
</file>