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5" r:id="rId2"/>
    <p:sldId id="260" r:id="rId3"/>
    <p:sldId id="297" r:id="rId4"/>
    <p:sldId id="298" r:id="rId5"/>
    <p:sldId id="299" r:id="rId6"/>
    <p:sldId id="300" r:id="rId7"/>
    <p:sldId id="294" r:id="rId8"/>
    <p:sldId id="263" r:id="rId9"/>
    <p:sldId id="266" r:id="rId10"/>
    <p:sldId id="267" r:id="rId11"/>
    <p:sldId id="286" r:id="rId12"/>
    <p:sldId id="269" r:id="rId13"/>
    <p:sldId id="276" r:id="rId14"/>
    <p:sldId id="273" r:id="rId15"/>
    <p:sldId id="274" r:id="rId16"/>
    <p:sldId id="285" r:id="rId17"/>
    <p:sldId id="296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7EF6C-A929-4347-AC11-D895CAD5D32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A8809163-D951-4E20-8EE3-BACD12C044A6}">
      <dgm:prSet phldrT="[Текст]"/>
      <dgm:spPr/>
      <dgm:t>
        <a:bodyPr/>
        <a:lstStyle/>
        <a:p>
          <a:r>
            <a:rPr lang="ru-RU" dirty="0" smtClean="0"/>
            <a:t>стекольное</a:t>
          </a:r>
          <a:endParaRPr lang="ru-RU" dirty="0"/>
        </a:p>
      </dgm:t>
    </dgm:pt>
    <dgm:pt modelId="{93E2FEC3-B647-46D3-BE75-2949184C13B1}" type="parTrans" cxnId="{FC22A428-C985-4B53-92F5-CA87BFF07791}">
      <dgm:prSet/>
      <dgm:spPr/>
      <dgm:t>
        <a:bodyPr/>
        <a:lstStyle/>
        <a:p>
          <a:endParaRPr lang="ru-RU"/>
        </a:p>
      </dgm:t>
    </dgm:pt>
    <dgm:pt modelId="{DD44F579-FFAA-4230-BAEC-53F59C1F8C51}" type="sibTrans" cxnId="{FC22A428-C985-4B53-92F5-CA87BFF07791}">
      <dgm:prSet/>
      <dgm:spPr/>
      <dgm:t>
        <a:bodyPr/>
        <a:lstStyle/>
        <a:p>
          <a:endParaRPr lang="ru-RU"/>
        </a:p>
      </dgm:t>
    </dgm:pt>
    <dgm:pt modelId="{C6265FFB-AF80-45CD-BFB7-D19598BF4B19}">
      <dgm:prSet phldrT="[Текст]"/>
      <dgm:spPr/>
      <dgm:t>
        <a:bodyPr/>
        <a:lstStyle/>
        <a:p>
          <a:r>
            <a:rPr lang="ru-RU" dirty="0" smtClean="0"/>
            <a:t>цементное</a:t>
          </a:r>
          <a:endParaRPr lang="ru-RU" dirty="0"/>
        </a:p>
      </dgm:t>
    </dgm:pt>
    <dgm:pt modelId="{EE5912E9-3930-4A15-94F2-0C6A08943DD2}" type="parTrans" cxnId="{C1199D40-BF4B-45FE-8513-F0E37C7019F3}">
      <dgm:prSet/>
      <dgm:spPr/>
      <dgm:t>
        <a:bodyPr/>
        <a:lstStyle/>
        <a:p>
          <a:endParaRPr lang="ru-RU"/>
        </a:p>
      </dgm:t>
    </dgm:pt>
    <dgm:pt modelId="{415FF151-A5B3-4C01-9C1D-ECFB75172AE4}" type="sibTrans" cxnId="{C1199D40-BF4B-45FE-8513-F0E37C7019F3}">
      <dgm:prSet/>
      <dgm:spPr/>
      <dgm:t>
        <a:bodyPr/>
        <a:lstStyle/>
        <a:p>
          <a:endParaRPr lang="ru-RU"/>
        </a:p>
      </dgm:t>
    </dgm:pt>
    <dgm:pt modelId="{E0599BE1-04E3-4E3F-BCE3-5802A9B75D37}">
      <dgm:prSet phldrT="[Текст]"/>
      <dgm:spPr/>
      <dgm:t>
        <a:bodyPr/>
        <a:lstStyle/>
        <a:p>
          <a:r>
            <a:rPr lang="ru-RU" dirty="0" smtClean="0"/>
            <a:t>кремнистое</a:t>
          </a:r>
          <a:endParaRPr lang="ru-RU" dirty="0"/>
        </a:p>
      </dgm:t>
    </dgm:pt>
    <dgm:pt modelId="{9BB73681-DECC-4AE7-B2E8-82D4611AA1FC}" type="parTrans" cxnId="{155050FC-1766-47C1-81C1-F6387D662677}">
      <dgm:prSet/>
      <dgm:spPr/>
      <dgm:t>
        <a:bodyPr/>
        <a:lstStyle/>
        <a:p>
          <a:endParaRPr lang="ru-RU"/>
        </a:p>
      </dgm:t>
    </dgm:pt>
    <dgm:pt modelId="{11C64AF1-D02E-48E3-9428-D0C7D0FD9AD7}" type="sibTrans" cxnId="{155050FC-1766-47C1-81C1-F6387D662677}">
      <dgm:prSet/>
      <dgm:spPr/>
      <dgm:t>
        <a:bodyPr/>
        <a:lstStyle/>
        <a:p>
          <a:endParaRPr lang="ru-RU"/>
        </a:p>
      </dgm:t>
    </dgm:pt>
    <dgm:pt modelId="{410E3EC2-35F5-4D9F-9F31-C816EFFD82C2}" type="pres">
      <dgm:prSet presAssocID="{F327EF6C-A929-4347-AC11-D895CAD5D32F}" presName="linear" presStyleCnt="0">
        <dgm:presLayoutVars>
          <dgm:dir/>
          <dgm:resizeHandles val="exact"/>
        </dgm:presLayoutVars>
      </dgm:prSet>
      <dgm:spPr/>
    </dgm:pt>
    <dgm:pt modelId="{619E798D-FDD0-4665-85AC-46DDA9217FDA}" type="pres">
      <dgm:prSet presAssocID="{A8809163-D951-4E20-8EE3-BACD12C044A6}" presName="comp" presStyleCnt="0"/>
      <dgm:spPr/>
    </dgm:pt>
    <dgm:pt modelId="{63A6FAD0-6BDF-40DB-AFBD-8E4F83ED5422}" type="pres">
      <dgm:prSet presAssocID="{A8809163-D951-4E20-8EE3-BACD12C044A6}" presName="box" presStyleLbl="node1" presStyleIdx="0" presStyleCnt="3"/>
      <dgm:spPr/>
      <dgm:t>
        <a:bodyPr/>
        <a:lstStyle/>
        <a:p>
          <a:endParaRPr lang="ru-RU"/>
        </a:p>
      </dgm:t>
    </dgm:pt>
    <dgm:pt modelId="{401B9E02-CF17-44B0-BC45-9BD5D752ECA2}" type="pres">
      <dgm:prSet presAssocID="{A8809163-D951-4E20-8EE3-BACD12C044A6}" presName="img" presStyleLbl="fgImgPlace1" presStyleIdx="0" presStyleCnt="3" custScaleY="131785" custLinFactNeighborX="1459" custLinFactNeighborY="22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7A50F4-1D76-498B-9F23-F53E7CE9623B}" type="pres">
      <dgm:prSet presAssocID="{A8809163-D951-4E20-8EE3-BACD12C044A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DAF4D-9579-41F2-B8D1-2D731F7376E6}" type="pres">
      <dgm:prSet presAssocID="{DD44F579-FFAA-4230-BAEC-53F59C1F8C51}" presName="spacer" presStyleCnt="0"/>
      <dgm:spPr/>
    </dgm:pt>
    <dgm:pt modelId="{320B3759-BBBA-4702-8B37-E1EDAE86C7DE}" type="pres">
      <dgm:prSet presAssocID="{C6265FFB-AF80-45CD-BFB7-D19598BF4B19}" presName="comp" presStyleCnt="0"/>
      <dgm:spPr/>
    </dgm:pt>
    <dgm:pt modelId="{B9322E1F-168E-4619-B1CD-626A4B5C285F}" type="pres">
      <dgm:prSet presAssocID="{C6265FFB-AF80-45CD-BFB7-D19598BF4B19}" presName="box" presStyleLbl="node1" presStyleIdx="1" presStyleCnt="3"/>
      <dgm:spPr/>
      <dgm:t>
        <a:bodyPr/>
        <a:lstStyle/>
        <a:p>
          <a:endParaRPr lang="ru-RU"/>
        </a:p>
      </dgm:t>
    </dgm:pt>
    <dgm:pt modelId="{6BDEA8B9-37D5-413D-B333-8782504C64A5}" type="pres">
      <dgm:prSet presAssocID="{C6265FFB-AF80-45CD-BFB7-D19598BF4B19}" presName="img" presStyleLbl="fgImgPlace1" presStyleIdx="1" presStyleCnt="3" custLinFactNeighborX="720" custLinFactNeighborY="-12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A8BE456-9943-42CD-9270-1F7EAF376921}" type="pres">
      <dgm:prSet presAssocID="{C6265FFB-AF80-45CD-BFB7-D19598BF4B1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86136-60F7-4B21-8078-CF2D34FE6BDE}" type="pres">
      <dgm:prSet presAssocID="{415FF151-A5B3-4C01-9C1D-ECFB75172AE4}" presName="spacer" presStyleCnt="0"/>
      <dgm:spPr/>
    </dgm:pt>
    <dgm:pt modelId="{00E6B3BD-A442-4A90-9FB3-A46C8C02F505}" type="pres">
      <dgm:prSet presAssocID="{E0599BE1-04E3-4E3F-BCE3-5802A9B75D37}" presName="comp" presStyleCnt="0"/>
      <dgm:spPr/>
    </dgm:pt>
    <dgm:pt modelId="{7AA379B1-1A45-4B3C-B218-DF5E683E2DA3}" type="pres">
      <dgm:prSet presAssocID="{E0599BE1-04E3-4E3F-BCE3-5802A9B75D37}" presName="box" presStyleLbl="node1" presStyleIdx="2" presStyleCnt="3"/>
      <dgm:spPr/>
    </dgm:pt>
    <dgm:pt modelId="{63B975B2-2642-4592-977E-41CB9091EB42}" type="pres">
      <dgm:prSet presAssocID="{E0599BE1-04E3-4E3F-BCE3-5802A9B75D3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656E6B3-0C40-4E3F-8A9F-3F275AE47F5A}" type="pres">
      <dgm:prSet presAssocID="{E0599BE1-04E3-4E3F-BCE3-5802A9B75D37}" presName="text" presStyleLbl="node1" presStyleIdx="2" presStyleCnt="3">
        <dgm:presLayoutVars>
          <dgm:bulletEnabled val="1"/>
        </dgm:presLayoutVars>
      </dgm:prSet>
      <dgm:spPr/>
    </dgm:pt>
  </dgm:ptLst>
  <dgm:cxnLst>
    <dgm:cxn modelId="{D027EB8B-5C83-46E3-9A7D-9D269A7E8AB5}" type="presOf" srcId="{C6265FFB-AF80-45CD-BFB7-D19598BF4B19}" destId="{B9322E1F-168E-4619-B1CD-626A4B5C285F}" srcOrd="0" destOrd="0" presId="urn:microsoft.com/office/officeart/2005/8/layout/vList4"/>
    <dgm:cxn modelId="{E4ED677A-2722-4E89-81E2-94C516A6D5C7}" type="presOf" srcId="{A8809163-D951-4E20-8EE3-BACD12C044A6}" destId="{797A50F4-1D76-498B-9F23-F53E7CE9623B}" srcOrd="1" destOrd="0" presId="urn:microsoft.com/office/officeart/2005/8/layout/vList4"/>
    <dgm:cxn modelId="{1A2FF4C6-84E7-4FFB-B1D8-C7291486653E}" type="presOf" srcId="{E0599BE1-04E3-4E3F-BCE3-5802A9B75D37}" destId="{7AA379B1-1A45-4B3C-B218-DF5E683E2DA3}" srcOrd="0" destOrd="0" presId="urn:microsoft.com/office/officeart/2005/8/layout/vList4"/>
    <dgm:cxn modelId="{C1199D40-BF4B-45FE-8513-F0E37C7019F3}" srcId="{F327EF6C-A929-4347-AC11-D895CAD5D32F}" destId="{C6265FFB-AF80-45CD-BFB7-D19598BF4B19}" srcOrd="1" destOrd="0" parTransId="{EE5912E9-3930-4A15-94F2-0C6A08943DD2}" sibTransId="{415FF151-A5B3-4C01-9C1D-ECFB75172AE4}"/>
    <dgm:cxn modelId="{64E553B4-3F5B-4969-8179-F53145EEDC52}" type="presOf" srcId="{E0599BE1-04E3-4E3F-BCE3-5802A9B75D37}" destId="{F656E6B3-0C40-4E3F-8A9F-3F275AE47F5A}" srcOrd="1" destOrd="0" presId="urn:microsoft.com/office/officeart/2005/8/layout/vList4"/>
    <dgm:cxn modelId="{FC22A428-C985-4B53-92F5-CA87BFF07791}" srcId="{F327EF6C-A929-4347-AC11-D895CAD5D32F}" destId="{A8809163-D951-4E20-8EE3-BACD12C044A6}" srcOrd="0" destOrd="0" parTransId="{93E2FEC3-B647-46D3-BE75-2949184C13B1}" sibTransId="{DD44F579-FFAA-4230-BAEC-53F59C1F8C51}"/>
    <dgm:cxn modelId="{CC1C8365-9116-487C-B3BE-CA81354EC330}" type="presOf" srcId="{C6265FFB-AF80-45CD-BFB7-D19598BF4B19}" destId="{6A8BE456-9943-42CD-9270-1F7EAF376921}" srcOrd="1" destOrd="0" presId="urn:microsoft.com/office/officeart/2005/8/layout/vList4"/>
    <dgm:cxn modelId="{F946AEF5-C62D-4B8B-B492-5D2FC8AB2DAE}" type="presOf" srcId="{F327EF6C-A929-4347-AC11-D895CAD5D32F}" destId="{410E3EC2-35F5-4D9F-9F31-C816EFFD82C2}" srcOrd="0" destOrd="0" presId="urn:microsoft.com/office/officeart/2005/8/layout/vList4"/>
    <dgm:cxn modelId="{155050FC-1766-47C1-81C1-F6387D662677}" srcId="{F327EF6C-A929-4347-AC11-D895CAD5D32F}" destId="{E0599BE1-04E3-4E3F-BCE3-5802A9B75D37}" srcOrd="2" destOrd="0" parTransId="{9BB73681-DECC-4AE7-B2E8-82D4611AA1FC}" sibTransId="{11C64AF1-D02E-48E3-9428-D0C7D0FD9AD7}"/>
    <dgm:cxn modelId="{90C4EF3B-265D-446B-9230-64B586124078}" type="presOf" srcId="{A8809163-D951-4E20-8EE3-BACD12C044A6}" destId="{63A6FAD0-6BDF-40DB-AFBD-8E4F83ED5422}" srcOrd="0" destOrd="0" presId="urn:microsoft.com/office/officeart/2005/8/layout/vList4"/>
    <dgm:cxn modelId="{D2F020DC-9DBA-4AF2-A372-157C7C54E00E}" type="presParOf" srcId="{410E3EC2-35F5-4D9F-9F31-C816EFFD82C2}" destId="{619E798D-FDD0-4665-85AC-46DDA9217FDA}" srcOrd="0" destOrd="0" presId="urn:microsoft.com/office/officeart/2005/8/layout/vList4"/>
    <dgm:cxn modelId="{A3F3D49A-58F5-4032-9316-4E871AE7A1E6}" type="presParOf" srcId="{619E798D-FDD0-4665-85AC-46DDA9217FDA}" destId="{63A6FAD0-6BDF-40DB-AFBD-8E4F83ED5422}" srcOrd="0" destOrd="0" presId="urn:microsoft.com/office/officeart/2005/8/layout/vList4"/>
    <dgm:cxn modelId="{DD5ADEC4-3B24-4177-8F0E-FEC23BDFC4C8}" type="presParOf" srcId="{619E798D-FDD0-4665-85AC-46DDA9217FDA}" destId="{401B9E02-CF17-44B0-BC45-9BD5D752ECA2}" srcOrd="1" destOrd="0" presId="urn:microsoft.com/office/officeart/2005/8/layout/vList4"/>
    <dgm:cxn modelId="{29C114D9-C3FC-46B2-BAE9-F7A9B52BBEC6}" type="presParOf" srcId="{619E798D-FDD0-4665-85AC-46DDA9217FDA}" destId="{797A50F4-1D76-498B-9F23-F53E7CE9623B}" srcOrd="2" destOrd="0" presId="urn:microsoft.com/office/officeart/2005/8/layout/vList4"/>
    <dgm:cxn modelId="{6C1ED69B-EB27-4637-B28A-568E42C3550B}" type="presParOf" srcId="{410E3EC2-35F5-4D9F-9F31-C816EFFD82C2}" destId="{EB2DAF4D-9579-41F2-B8D1-2D731F7376E6}" srcOrd="1" destOrd="0" presId="urn:microsoft.com/office/officeart/2005/8/layout/vList4"/>
    <dgm:cxn modelId="{D9990B7A-64BF-4D64-8F2E-AD8E13BFE70E}" type="presParOf" srcId="{410E3EC2-35F5-4D9F-9F31-C816EFFD82C2}" destId="{320B3759-BBBA-4702-8B37-E1EDAE86C7DE}" srcOrd="2" destOrd="0" presId="urn:microsoft.com/office/officeart/2005/8/layout/vList4"/>
    <dgm:cxn modelId="{67336004-E0FC-4DC2-B329-051039F8D27E}" type="presParOf" srcId="{320B3759-BBBA-4702-8B37-E1EDAE86C7DE}" destId="{B9322E1F-168E-4619-B1CD-626A4B5C285F}" srcOrd="0" destOrd="0" presId="urn:microsoft.com/office/officeart/2005/8/layout/vList4"/>
    <dgm:cxn modelId="{9210902D-0F08-492C-BACA-668B5C0A7F42}" type="presParOf" srcId="{320B3759-BBBA-4702-8B37-E1EDAE86C7DE}" destId="{6BDEA8B9-37D5-413D-B333-8782504C64A5}" srcOrd="1" destOrd="0" presId="urn:microsoft.com/office/officeart/2005/8/layout/vList4"/>
    <dgm:cxn modelId="{159F6DFE-833A-4E53-9C71-8FB84F118C57}" type="presParOf" srcId="{320B3759-BBBA-4702-8B37-E1EDAE86C7DE}" destId="{6A8BE456-9943-42CD-9270-1F7EAF376921}" srcOrd="2" destOrd="0" presId="urn:microsoft.com/office/officeart/2005/8/layout/vList4"/>
    <dgm:cxn modelId="{DD657DBA-445D-4D76-A4C6-EC2CA55BD326}" type="presParOf" srcId="{410E3EC2-35F5-4D9F-9F31-C816EFFD82C2}" destId="{82B86136-60F7-4B21-8078-CF2D34FE6BDE}" srcOrd="3" destOrd="0" presId="urn:microsoft.com/office/officeart/2005/8/layout/vList4"/>
    <dgm:cxn modelId="{914E4D7C-A406-4BB3-AB1C-1EE323C88C20}" type="presParOf" srcId="{410E3EC2-35F5-4D9F-9F31-C816EFFD82C2}" destId="{00E6B3BD-A442-4A90-9FB3-A46C8C02F505}" srcOrd="4" destOrd="0" presId="urn:microsoft.com/office/officeart/2005/8/layout/vList4"/>
    <dgm:cxn modelId="{205ADEA3-6352-4C93-8D19-E0F4C4AE8FC4}" type="presParOf" srcId="{00E6B3BD-A442-4A90-9FB3-A46C8C02F505}" destId="{7AA379B1-1A45-4B3C-B218-DF5E683E2DA3}" srcOrd="0" destOrd="0" presId="urn:microsoft.com/office/officeart/2005/8/layout/vList4"/>
    <dgm:cxn modelId="{4C2FC679-DC79-42C4-9E57-18FE6B046192}" type="presParOf" srcId="{00E6B3BD-A442-4A90-9FB3-A46C8C02F505}" destId="{63B975B2-2642-4592-977E-41CB9091EB42}" srcOrd="1" destOrd="0" presId="urn:microsoft.com/office/officeart/2005/8/layout/vList4"/>
    <dgm:cxn modelId="{AAAC6AA6-25C1-4A94-A715-202D69A695FA}" type="presParOf" srcId="{00E6B3BD-A442-4A90-9FB3-A46C8C02F505}" destId="{F656E6B3-0C40-4E3F-8A9F-3F275AE47F5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BFA93-9FDA-42AF-B8F3-7200422A3C0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AB0742-EE4B-4A7F-A394-E8A979911CB6}">
      <dgm:prSet phldrT="[Текст]" custT="1"/>
      <dgm:spPr/>
      <dgm:t>
        <a:bodyPr/>
        <a:lstStyle/>
        <a:p>
          <a:r>
            <a:rPr lang="ru-RU" sz="3200" dirty="0" smtClean="0"/>
            <a:t>сырье для грубой керамики</a:t>
          </a:r>
          <a:endParaRPr lang="ru-RU" sz="3200" dirty="0"/>
        </a:p>
      </dgm:t>
    </dgm:pt>
    <dgm:pt modelId="{1C97518C-C511-4C65-B4E0-6932144872F2}" type="parTrans" cxnId="{9C250A55-9971-4395-953D-3F5E74CA1997}">
      <dgm:prSet/>
      <dgm:spPr/>
      <dgm:t>
        <a:bodyPr/>
        <a:lstStyle/>
        <a:p>
          <a:endParaRPr lang="ru-RU"/>
        </a:p>
      </dgm:t>
    </dgm:pt>
    <dgm:pt modelId="{5D80E69B-A118-4B86-B17F-971ADFEAE528}" type="sibTrans" cxnId="{9C250A55-9971-4395-953D-3F5E74CA1997}">
      <dgm:prSet/>
      <dgm:spPr/>
      <dgm:t>
        <a:bodyPr/>
        <a:lstStyle/>
        <a:p>
          <a:endParaRPr lang="ru-RU"/>
        </a:p>
      </dgm:t>
    </dgm:pt>
    <dgm:pt modelId="{4F76E82B-0061-4018-9205-C1811B383400}">
      <dgm:prSet phldrT="[Текст]" custT="1"/>
      <dgm:spPr/>
      <dgm:t>
        <a:bodyPr/>
        <a:lstStyle/>
        <a:p>
          <a:r>
            <a:rPr lang="ru-RU" sz="3200" dirty="0" smtClean="0"/>
            <a:t>                    карбонатное </a:t>
          </a:r>
        </a:p>
        <a:p>
          <a:r>
            <a:rPr lang="ru-RU" sz="3200" dirty="0" smtClean="0"/>
            <a:t>                           сырье</a:t>
          </a:r>
          <a:endParaRPr lang="ru-RU" sz="3200" dirty="0"/>
        </a:p>
      </dgm:t>
    </dgm:pt>
    <dgm:pt modelId="{236F1EA6-9CF6-47D0-9965-BD169DA9E505}" type="parTrans" cxnId="{83B5F1A9-537A-4C71-92D5-52CBD196A8DB}">
      <dgm:prSet/>
      <dgm:spPr/>
      <dgm:t>
        <a:bodyPr/>
        <a:lstStyle/>
        <a:p>
          <a:endParaRPr lang="ru-RU"/>
        </a:p>
      </dgm:t>
    </dgm:pt>
    <dgm:pt modelId="{FF3DB24F-CDCD-4C6E-9D32-324F7FB5DCFB}" type="sibTrans" cxnId="{83B5F1A9-537A-4C71-92D5-52CBD196A8DB}">
      <dgm:prSet/>
      <dgm:spPr/>
      <dgm:t>
        <a:bodyPr/>
        <a:lstStyle/>
        <a:p>
          <a:endParaRPr lang="ru-RU"/>
        </a:p>
      </dgm:t>
    </dgm:pt>
    <dgm:pt modelId="{3E046042-629A-43C4-8C43-FF8492611BFD}">
      <dgm:prSet phldrT="[Текст]" custT="1"/>
      <dgm:spPr/>
      <dgm:t>
        <a:bodyPr/>
        <a:lstStyle/>
        <a:p>
          <a:r>
            <a:rPr lang="ru-RU" sz="3200" dirty="0" smtClean="0"/>
            <a:t>торф и горючие слюды</a:t>
          </a:r>
          <a:endParaRPr lang="ru-RU" sz="3200" dirty="0"/>
        </a:p>
      </dgm:t>
    </dgm:pt>
    <dgm:pt modelId="{1BC98EA2-C7BA-44AC-ABB0-18E1BA76C3CA}" type="parTrans" cxnId="{533767A2-B50A-4AE8-AD39-308AD5DE8D96}">
      <dgm:prSet/>
      <dgm:spPr/>
      <dgm:t>
        <a:bodyPr/>
        <a:lstStyle/>
        <a:p>
          <a:endParaRPr lang="ru-RU"/>
        </a:p>
      </dgm:t>
    </dgm:pt>
    <dgm:pt modelId="{6F421268-5C03-44D8-AD34-B1AC4860CE90}" type="sibTrans" cxnId="{533767A2-B50A-4AE8-AD39-308AD5DE8D96}">
      <dgm:prSet/>
      <dgm:spPr/>
      <dgm:t>
        <a:bodyPr/>
        <a:lstStyle/>
        <a:p>
          <a:endParaRPr lang="ru-RU"/>
        </a:p>
      </dgm:t>
    </dgm:pt>
    <dgm:pt modelId="{30FDC2F5-F47E-4CF8-9ECF-9D131937F09A}" type="pres">
      <dgm:prSet presAssocID="{B69BFA93-9FDA-42AF-B8F3-7200422A3C03}" presName="linear" presStyleCnt="0">
        <dgm:presLayoutVars>
          <dgm:dir/>
          <dgm:resizeHandles val="exact"/>
        </dgm:presLayoutVars>
      </dgm:prSet>
      <dgm:spPr/>
    </dgm:pt>
    <dgm:pt modelId="{471AA115-20CB-46F4-A2EB-44776D75D5BE}" type="pres">
      <dgm:prSet presAssocID="{91AB0742-EE4B-4A7F-A394-E8A979911CB6}" presName="comp" presStyleCnt="0"/>
      <dgm:spPr/>
    </dgm:pt>
    <dgm:pt modelId="{1B55B63A-BC98-4B21-BC53-637833DB10A0}" type="pres">
      <dgm:prSet presAssocID="{91AB0742-EE4B-4A7F-A394-E8A979911CB6}" presName="box" presStyleLbl="node1" presStyleIdx="0" presStyleCnt="3"/>
      <dgm:spPr/>
      <dgm:t>
        <a:bodyPr/>
        <a:lstStyle/>
        <a:p>
          <a:endParaRPr lang="ru-RU"/>
        </a:p>
      </dgm:t>
    </dgm:pt>
    <dgm:pt modelId="{A84BBF37-8170-4160-9A55-CE5F63FDB3B0}" type="pres">
      <dgm:prSet presAssocID="{91AB0742-EE4B-4A7F-A394-E8A979911CB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669206-31F1-4092-8450-159B50008782}" type="pres">
      <dgm:prSet presAssocID="{91AB0742-EE4B-4A7F-A394-E8A979911CB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464AA-3EE7-48AF-932B-1C2DCC8AF6F2}" type="pres">
      <dgm:prSet presAssocID="{5D80E69B-A118-4B86-B17F-971ADFEAE528}" presName="spacer" presStyleCnt="0"/>
      <dgm:spPr/>
    </dgm:pt>
    <dgm:pt modelId="{50D4FF50-8751-4359-BFF8-8CC6A962A4CF}" type="pres">
      <dgm:prSet presAssocID="{4F76E82B-0061-4018-9205-C1811B383400}" presName="comp" presStyleCnt="0"/>
      <dgm:spPr/>
    </dgm:pt>
    <dgm:pt modelId="{7FF9DFA3-0D91-448D-AC72-C6AD5907193A}" type="pres">
      <dgm:prSet presAssocID="{4F76E82B-0061-4018-9205-C1811B383400}" presName="box" presStyleLbl="node1" presStyleIdx="1" presStyleCnt="3" custScaleY="79382" custLinFactNeighborX="781" custLinFactNeighborY="-11875"/>
      <dgm:spPr/>
      <dgm:t>
        <a:bodyPr/>
        <a:lstStyle/>
        <a:p>
          <a:endParaRPr lang="ru-RU"/>
        </a:p>
      </dgm:t>
    </dgm:pt>
    <dgm:pt modelId="{9865F6B9-D965-4A0D-8E66-C4CECD708C78}" type="pres">
      <dgm:prSet presAssocID="{4F76E82B-0061-4018-9205-C1811B383400}" presName="img" presStyleLbl="fgImgPlace1" presStyleIdx="1" presStyleCnt="3" custScaleX="313410" custScaleY="133825" custLinFactNeighborX="1043" custLinFactNeighborY="137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FBFE53-5E9D-45FF-94BE-8237733865B7}" type="pres">
      <dgm:prSet presAssocID="{4F76E82B-0061-4018-9205-C1811B38340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B920C-70DA-4145-B185-B205094C2EAF}" type="pres">
      <dgm:prSet presAssocID="{FF3DB24F-CDCD-4C6E-9D32-324F7FB5DCFB}" presName="spacer" presStyleCnt="0"/>
      <dgm:spPr/>
    </dgm:pt>
    <dgm:pt modelId="{6D2AEEDF-DD58-4E4E-A300-E665BFB037B9}" type="pres">
      <dgm:prSet presAssocID="{3E046042-629A-43C4-8C43-FF8492611BFD}" presName="comp" presStyleCnt="0"/>
      <dgm:spPr/>
    </dgm:pt>
    <dgm:pt modelId="{7252C8B2-7E34-4383-A33A-EBE8858BD1E1}" type="pres">
      <dgm:prSet presAssocID="{3E046042-629A-43C4-8C43-FF8492611BFD}" presName="box" presStyleLbl="node1" presStyleIdx="2" presStyleCnt="3"/>
      <dgm:spPr/>
      <dgm:t>
        <a:bodyPr/>
        <a:lstStyle/>
        <a:p>
          <a:endParaRPr lang="ru-RU"/>
        </a:p>
      </dgm:t>
    </dgm:pt>
    <dgm:pt modelId="{B641C165-9AEE-4F5D-98B8-232251D260EF}" type="pres">
      <dgm:prSet presAssocID="{3E046042-629A-43C4-8C43-FF8492611BFD}" presName="img" presStyleLbl="fgImgPlace1" presStyleIdx="2" presStyleCnt="3" custScaleX="108297" custScaleY="11179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4698C97-BA46-4A70-91AD-AC6D58066934}" type="pres">
      <dgm:prSet presAssocID="{3E046042-629A-43C4-8C43-FF8492611BF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C03334-F73C-44BA-9682-7B9F245CF2CC}" type="presOf" srcId="{3E046042-629A-43C4-8C43-FF8492611BFD}" destId="{54698C97-BA46-4A70-91AD-AC6D58066934}" srcOrd="1" destOrd="0" presId="urn:microsoft.com/office/officeart/2005/8/layout/vList4"/>
    <dgm:cxn modelId="{28B332B0-327A-456D-8F37-1E68638D94F8}" type="presOf" srcId="{B69BFA93-9FDA-42AF-B8F3-7200422A3C03}" destId="{30FDC2F5-F47E-4CF8-9ECF-9D131937F09A}" srcOrd="0" destOrd="0" presId="urn:microsoft.com/office/officeart/2005/8/layout/vList4"/>
    <dgm:cxn modelId="{354874A6-DB6B-4093-8853-C936777B52D9}" type="presOf" srcId="{4F76E82B-0061-4018-9205-C1811B383400}" destId="{F5FBFE53-5E9D-45FF-94BE-8237733865B7}" srcOrd="1" destOrd="0" presId="urn:microsoft.com/office/officeart/2005/8/layout/vList4"/>
    <dgm:cxn modelId="{94053AAD-89DA-4025-AC45-F70993F65A7B}" type="presOf" srcId="{4F76E82B-0061-4018-9205-C1811B383400}" destId="{7FF9DFA3-0D91-448D-AC72-C6AD5907193A}" srcOrd="0" destOrd="0" presId="urn:microsoft.com/office/officeart/2005/8/layout/vList4"/>
    <dgm:cxn modelId="{533767A2-B50A-4AE8-AD39-308AD5DE8D96}" srcId="{B69BFA93-9FDA-42AF-B8F3-7200422A3C03}" destId="{3E046042-629A-43C4-8C43-FF8492611BFD}" srcOrd="2" destOrd="0" parTransId="{1BC98EA2-C7BA-44AC-ABB0-18E1BA76C3CA}" sibTransId="{6F421268-5C03-44D8-AD34-B1AC4860CE90}"/>
    <dgm:cxn modelId="{1346C41B-2C01-4BE1-82A8-74D8EE48D632}" type="presOf" srcId="{91AB0742-EE4B-4A7F-A394-E8A979911CB6}" destId="{1B55B63A-BC98-4B21-BC53-637833DB10A0}" srcOrd="0" destOrd="0" presId="urn:microsoft.com/office/officeart/2005/8/layout/vList4"/>
    <dgm:cxn modelId="{83B5F1A9-537A-4C71-92D5-52CBD196A8DB}" srcId="{B69BFA93-9FDA-42AF-B8F3-7200422A3C03}" destId="{4F76E82B-0061-4018-9205-C1811B383400}" srcOrd="1" destOrd="0" parTransId="{236F1EA6-9CF6-47D0-9965-BD169DA9E505}" sibTransId="{FF3DB24F-CDCD-4C6E-9D32-324F7FB5DCFB}"/>
    <dgm:cxn modelId="{9C250A55-9971-4395-953D-3F5E74CA1997}" srcId="{B69BFA93-9FDA-42AF-B8F3-7200422A3C03}" destId="{91AB0742-EE4B-4A7F-A394-E8A979911CB6}" srcOrd="0" destOrd="0" parTransId="{1C97518C-C511-4C65-B4E0-6932144872F2}" sibTransId="{5D80E69B-A118-4B86-B17F-971ADFEAE528}"/>
    <dgm:cxn modelId="{D9D017AB-066F-4D36-AFEB-2F999739012B}" type="presOf" srcId="{3E046042-629A-43C4-8C43-FF8492611BFD}" destId="{7252C8B2-7E34-4383-A33A-EBE8858BD1E1}" srcOrd="0" destOrd="0" presId="urn:microsoft.com/office/officeart/2005/8/layout/vList4"/>
    <dgm:cxn modelId="{185FC669-B69F-4CD8-837E-8FBF41A4ECCC}" type="presOf" srcId="{91AB0742-EE4B-4A7F-A394-E8A979911CB6}" destId="{7A669206-31F1-4092-8450-159B50008782}" srcOrd="1" destOrd="0" presId="urn:microsoft.com/office/officeart/2005/8/layout/vList4"/>
    <dgm:cxn modelId="{43C22216-2F86-4078-BFBB-33BE89049D69}" type="presParOf" srcId="{30FDC2F5-F47E-4CF8-9ECF-9D131937F09A}" destId="{471AA115-20CB-46F4-A2EB-44776D75D5BE}" srcOrd="0" destOrd="0" presId="urn:microsoft.com/office/officeart/2005/8/layout/vList4"/>
    <dgm:cxn modelId="{AE1727AA-38F4-4BD0-96C4-9E4DB392CD50}" type="presParOf" srcId="{471AA115-20CB-46F4-A2EB-44776D75D5BE}" destId="{1B55B63A-BC98-4B21-BC53-637833DB10A0}" srcOrd="0" destOrd="0" presId="urn:microsoft.com/office/officeart/2005/8/layout/vList4"/>
    <dgm:cxn modelId="{C1D0DDAC-F7AA-43FB-969A-E49B0D1D0282}" type="presParOf" srcId="{471AA115-20CB-46F4-A2EB-44776D75D5BE}" destId="{A84BBF37-8170-4160-9A55-CE5F63FDB3B0}" srcOrd="1" destOrd="0" presId="urn:microsoft.com/office/officeart/2005/8/layout/vList4"/>
    <dgm:cxn modelId="{A3D6CA60-0A0D-49F5-AE22-4DD67FD8E100}" type="presParOf" srcId="{471AA115-20CB-46F4-A2EB-44776D75D5BE}" destId="{7A669206-31F1-4092-8450-159B50008782}" srcOrd="2" destOrd="0" presId="urn:microsoft.com/office/officeart/2005/8/layout/vList4"/>
    <dgm:cxn modelId="{4FCD30D7-DAD7-4A76-A49B-FAFE2F70585B}" type="presParOf" srcId="{30FDC2F5-F47E-4CF8-9ECF-9D131937F09A}" destId="{73E464AA-3EE7-48AF-932B-1C2DCC8AF6F2}" srcOrd="1" destOrd="0" presId="urn:microsoft.com/office/officeart/2005/8/layout/vList4"/>
    <dgm:cxn modelId="{D63DB42D-8E12-45D9-AB23-11CFF6A46C22}" type="presParOf" srcId="{30FDC2F5-F47E-4CF8-9ECF-9D131937F09A}" destId="{50D4FF50-8751-4359-BFF8-8CC6A962A4CF}" srcOrd="2" destOrd="0" presId="urn:microsoft.com/office/officeart/2005/8/layout/vList4"/>
    <dgm:cxn modelId="{4FDF3D00-5731-4D26-8880-5F6B93342F03}" type="presParOf" srcId="{50D4FF50-8751-4359-BFF8-8CC6A962A4CF}" destId="{7FF9DFA3-0D91-448D-AC72-C6AD5907193A}" srcOrd="0" destOrd="0" presId="urn:microsoft.com/office/officeart/2005/8/layout/vList4"/>
    <dgm:cxn modelId="{A36B9851-C3FF-4A71-A54A-28A36C131631}" type="presParOf" srcId="{50D4FF50-8751-4359-BFF8-8CC6A962A4CF}" destId="{9865F6B9-D965-4A0D-8E66-C4CECD708C78}" srcOrd="1" destOrd="0" presId="urn:microsoft.com/office/officeart/2005/8/layout/vList4"/>
    <dgm:cxn modelId="{6DCD226F-3E5C-45DB-AD87-613DFDD01AF8}" type="presParOf" srcId="{50D4FF50-8751-4359-BFF8-8CC6A962A4CF}" destId="{F5FBFE53-5E9D-45FF-94BE-8237733865B7}" srcOrd="2" destOrd="0" presId="urn:microsoft.com/office/officeart/2005/8/layout/vList4"/>
    <dgm:cxn modelId="{DBBF5D3B-E5C9-4180-B7A5-E85098FCB2C3}" type="presParOf" srcId="{30FDC2F5-F47E-4CF8-9ECF-9D131937F09A}" destId="{BB9B920C-70DA-4145-B185-B205094C2EAF}" srcOrd="3" destOrd="0" presId="urn:microsoft.com/office/officeart/2005/8/layout/vList4"/>
    <dgm:cxn modelId="{668E160A-09AF-43B8-BE6C-D71E194CF666}" type="presParOf" srcId="{30FDC2F5-F47E-4CF8-9ECF-9D131937F09A}" destId="{6D2AEEDF-DD58-4E4E-A300-E665BFB037B9}" srcOrd="4" destOrd="0" presId="urn:microsoft.com/office/officeart/2005/8/layout/vList4"/>
    <dgm:cxn modelId="{553579DB-965D-4B34-A127-5D772C7604D2}" type="presParOf" srcId="{6D2AEEDF-DD58-4E4E-A300-E665BFB037B9}" destId="{7252C8B2-7E34-4383-A33A-EBE8858BD1E1}" srcOrd="0" destOrd="0" presId="urn:microsoft.com/office/officeart/2005/8/layout/vList4"/>
    <dgm:cxn modelId="{37C14793-6548-43CF-9135-A049FE781414}" type="presParOf" srcId="{6D2AEEDF-DD58-4E4E-A300-E665BFB037B9}" destId="{B641C165-9AEE-4F5D-98B8-232251D260EF}" srcOrd="1" destOrd="0" presId="urn:microsoft.com/office/officeart/2005/8/layout/vList4"/>
    <dgm:cxn modelId="{A23CDE49-5046-42C8-8275-8DD75F0F9B42}" type="presParOf" srcId="{6D2AEEDF-DD58-4E4E-A300-E665BFB037B9}" destId="{54698C97-BA46-4A70-91AD-AC6D580669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95497-8476-41B7-A9BC-2D9D4BAA7204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4D0D9-8E79-4A1A-AB9E-26993AC9D3C7}">
      <dgm:prSet phldrT="[Текст]" custT="1"/>
      <dgm:spPr/>
      <dgm:t>
        <a:bodyPr/>
        <a:lstStyle/>
        <a:p>
          <a:r>
            <a:rPr lang="ru-RU" sz="4400" dirty="0" smtClean="0"/>
            <a:t>           нефть</a:t>
          </a:r>
          <a:endParaRPr lang="ru-RU" sz="4400" dirty="0"/>
        </a:p>
      </dgm:t>
    </dgm:pt>
    <dgm:pt modelId="{720F4C77-5E65-4379-8585-2CE6627F4757}" type="parTrans" cxnId="{6A0B2E71-BF1B-4DFA-929D-2B78A382E556}">
      <dgm:prSet/>
      <dgm:spPr/>
      <dgm:t>
        <a:bodyPr/>
        <a:lstStyle/>
        <a:p>
          <a:endParaRPr lang="ru-RU"/>
        </a:p>
      </dgm:t>
    </dgm:pt>
    <dgm:pt modelId="{2A9591E0-9A31-4118-BC3B-BFDDD3EB2151}" type="sibTrans" cxnId="{6A0B2E71-BF1B-4DFA-929D-2B78A382E556}">
      <dgm:prSet/>
      <dgm:spPr/>
      <dgm:t>
        <a:bodyPr/>
        <a:lstStyle/>
        <a:p>
          <a:endParaRPr lang="ru-RU"/>
        </a:p>
      </dgm:t>
    </dgm:pt>
    <dgm:pt modelId="{679590D2-EA6E-4915-A120-54B22EAFB917}">
      <dgm:prSet phldrT="[Текст]" custT="1"/>
      <dgm:spPr/>
      <dgm:t>
        <a:bodyPr/>
        <a:lstStyle/>
        <a:p>
          <a:r>
            <a:rPr lang="ru-RU" sz="3100" dirty="0" smtClean="0"/>
            <a:t>                 </a:t>
          </a:r>
          <a:r>
            <a:rPr lang="ru-RU" sz="4000" dirty="0" smtClean="0"/>
            <a:t>минеральная   </a:t>
          </a:r>
        </a:p>
        <a:p>
          <a:r>
            <a:rPr lang="ru-RU" sz="4000" dirty="0" smtClean="0"/>
            <a:t>                      вода</a:t>
          </a:r>
          <a:endParaRPr lang="ru-RU" sz="4000" dirty="0"/>
        </a:p>
      </dgm:t>
    </dgm:pt>
    <dgm:pt modelId="{E39E4D8B-4D5F-41F3-9ADF-D2F11BB4697B}" type="parTrans" cxnId="{7CCB1E6E-BA12-4B4A-9561-02F2313583D1}">
      <dgm:prSet/>
      <dgm:spPr/>
      <dgm:t>
        <a:bodyPr/>
        <a:lstStyle/>
        <a:p>
          <a:endParaRPr lang="ru-RU"/>
        </a:p>
      </dgm:t>
    </dgm:pt>
    <dgm:pt modelId="{7DAD66FD-BC0E-4C8A-8418-F0F2A5C518FE}" type="sibTrans" cxnId="{7CCB1E6E-BA12-4B4A-9561-02F2313583D1}">
      <dgm:prSet/>
      <dgm:spPr/>
      <dgm:t>
        <a:bodyPr/>
        <a:lstStyle/>
        <a:p>
          <a:endParaRPr lang="ru-RU"/>
        </a:p>
      </dgm:t>
    </dgm:pt>
    <dgm:pt modelId="{EACFD6B6-E49E-4278-B09C-17EFEED034B6}" type="pres">
      <dgm:prSet presAssocID="{50995497-8476-41B7-A9BC-2D9D4BAA7204}" presName="linear" presStyleCnt="0">
        <dgm:presLayoutVars>
          <dgm:dir/>
          <dgm:resizeHandles val="exact"/>
        </dgm:presLayoutVars>
      </dgm:prSet>
      <dgm:spPr/>
    </dgm:pt>
    <dgm:pt modelId="{D37D5838-0242-4661-9A27-9811C97B2F5E}" type="pres">
      <dgm:prSet presAssocID="{98C4D0D9-8E79-4A1A-AB9E-26993AC9D3C7}" presName="comp" presStyleCnt="0"/>
      <dgm:spPr/>
    </dgm:pt>
    <dgm:pt modelId="{1EA96F3E-FA82-4557-93A8-8BE0B6A2DA3A}" type="pres">
      <dgm:prSet presAssocID="{98C4D0D9-8E79-4A1A-AB9E-26993AC9D3C7}" presName="box" presStyleLbl="node1" presStyleIdx="0" presStyleCnt="2"/>
      <dgm:spPr/>
      <dgm:t>
        <a:bodyPr/>
        <a:lstStyle/>
        <a:p>
          <a:endParaRPr lang="ru-RU"/>
        </a:p>
      </dgm:t>
    </dgm:pt>
    <dgm:pt modelId="{3899AE84-55D1-4806-82E9-5E522983FDCE}" type="pres">
      <dgm:prSet presAssocID="{98C4D0D9-8E79-4A1A-AB9E-26993AC9D3C7}" presName="img" presStyleLbl="fgImgPlace1" presStyleIdx="0" presStyleCnt="2" custScaleX="290538" custScaleY="1852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886BFE1-1C3A-4EBE-B4E8-3D342123526E}" type="pres">
      <dgm:prSet presAssocID="{98C4D0D9-8E79-4A1A-AB9E-26993AC9D3C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B48E5-FB0A-4DBB-A04D-5B351A8DBECC}" type="pres">
      <dgm:prSet presAssocID="{2A9591E0-9A31-4118-BC3B-BFDDD3EB2151}" presName="spacer" presStyleCnt="0"/>
      <dgm:spPr/>
    </dgm:pt>
    <dgm:pt modelId="{2C964EDD-4AF1-4F2B-B502-2E59BFF22CE8}" type="pres">
      <dgm:prSet presAssocID="{679590D2-EA6E-4915-A120-54B22EAFB917}" presName="comp" presStyleCnt="0"/>
      <dgm:spPr/>
    </dgm:pt>
    <dgm:pt modelId="{5FA20429-A7AF-42E2-8911-3024D7AA270F}" type="pres">
      <dgm:prSet presAssocID="{679590D2-EA6E-4915-A120-54B22EAFB917}" presName="box" presStyleLbl="node1" presStyleIdx="1" presStyleCnt="2"/>
      <dgm:spPr/>
      <dgm:t>
        <a:bodyPr/>
        <a:lstStyle/>
        <a:p>
          <a:endParaRPr lang="ru-RU"/>
        </a:p>
      </dgm:t>
    </dgm:pt>
    <dgm:pt modelId="{D7737F54-DEF2-4B49-809F-F0BD6A1B651E}" type="pres">
      <dgm:prSet presAssocID="{679590D2-EA6E-4915-A120-54B22EAFB917}" presName="img" presStyleLbl="fgImgPlace1" presStyleIdx="1" presStyleCnt="2" custScaleX="278079" custScaleY="1935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F42645F-2BEA-4283-BEAC-2034DAEADDF0}" type="pres">
      <dgm:prSet presAssocID="{679590D2-EA6E-4915-A120-54B22EAFB91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939247-F0D1-4C16-B9F5-646697F67813}" type="presOf" srcId="{679590D2-EA6E-4915-A120-54B22EAFB917}" destId="{5FA20429-A7AF-42E2-8911-3024D7AA270F}" srcOrd="0" destOrd="0" presId="urn:microsoft.com/office/officeart/2005/8/layout/vList4"/>
    <dgm:cxn modelId="{7CCB1E6E-BA12-4B4A-9561-02F2313583D1}" srcId="{50995497-8476-41B7-A9BC-2D9D4BAA7204}" destId="{679590D2-EA6E-4915-A120-54B22EAFB917}" srcOrd="1" destOrd="0" parTransId="{E39E4D8B-4D5F-41F3-9ADF-D2F11BB4697B}" sibTransId="{7DAD66FD-BC0E-4C8A-8418-F0F2A5C518FE}"/>
    <dgm:cxn modelId="{3EE9FCEB-79FD-4D58-AD7A-0A74DEA00642}" type="presOf" srcId="{679590D2-EA6E-4915-A120-54B22EAFB917}" destId="{BF42645F-2BEA-4283-BEAC-2034DAEADDF0}" srcOrd="1" destOrd="0" presId="urn:microsoft.com/office/officeart/2005/8/layout/vList4"/>
    <dgm:cxn modelId="{E77956BE-6F5A-48EC-875D-D31789D5CEB7}" type="presOf" srcId="{98C4D0D9-8E79-4A1A-AB9E-26993AC9D3C7}" destId="{1EA96F3E-FA82-4557-93A8-8BE0B6A2DA3A}" srcOrd="0" destOrd="0" presId="urn:microsoft.com/office/officeart/2005/8/layout/vList4"/>
    <dgm:cxn modelId="{6A0B2E71-BF1B-4DFA-929D-2B78A382E556}" srcId="{50995497-8476-41B7-A9BC-2D9D4BAA7204}" destId="{98C4D0D9-8E79-4A1A-AB9E-26993AC9D3C7}" srcOrd="0" destOrd="0" parTransId="{720F4C77-5E65-4379-8585-2CE6627F4757}" sibTransId="{2A9591E0-9A31-4118-BC3B-BFDDD3EB2151}"/>
    <dgm:cxn modelId="{F7DB98C6-0E14-4471-ADE9-AC72B283F13A}" type="presOf" srcId="{50995497-8476-41B7-A9BC-2D9D4BAA7204}" destId="{EACFD6B6-E49E-4278-B09C-17EFEED034B6}" srcOrd="0" destOrd="0" presId="urn:microsoft.com/office/officeart/2005/8/layout/vList4"/>
    <dgm:cxn modelId="{F06A8ED7-1195-4655-9FDA-33AFDD62F4AE}" type="presOf" srcId="{98C4D0D9-8E79-4A1A-AB9E-26993AC9D3C7}" destId="{3886BFE1-1C3A-4EBE-B4E8-3D342123526E}" srcOrd="1" destOrd="0" presId="urn:microsoft.com/office/officeart/2005/8/layout/vList4"/>
    <dgm:cxn modelId="{6D6843D9-EEF5-42A5-9BAC-8B21C7C74EC0}" type="presParOf" srcId="{EACFD6B6-E49E-4278-B09C-17EFEED034B6}" destId="{D37D5838-0242-4661-9A27-9811C97B2F5E}" srcOrd="0" destOrd="0" presId="urn:microsoft.com/office/officeart/2005/8/layout/vList4"/>
    <dgm:cxn modelId="{B34DC8B8-12A3-4F7F-B181-BBAB2DBBD308}" type="presParOf" srcId="{D37D5838-0242-4661-9A27-9811C97B2F5E}" destId="{1EA96F3E-FA82-4557-93A8-8BE0B6A2DA3A}" srcOrd="0" destOrd="0" presId="urn:microsoft.com/office/officeart/2005/8/layout/vList4"/>
    <dgm:cxn modelId="{6E066D7E-CF37-46C8-9BEC-A057E366F36F}" type="presParOf" srcId="{D37D5838-0242-4661-9A27-9811C97B2F5E}" destId="{3899AE84-55D1-4806-82E9-5E522983FDCE}" srcOrd="1" destOrd="0" presId="urn:microsoft.com/office/officeart/2005/8/layout/vList4"/>
    <dgm:cxn modelId="{3D508160-EA5C-4F52-9E0E-88F27AA76B6B}" type="presParOf" srcId="{D37D5838-0242-4661-9A27-9811C97B2F5E}" destId="{3886BFE1-1C3A-4EBE-B4E8-3D342123526E}" srcOrd="2" destOrd="0" presId="urn:microsoft.com/office/officeart/2005/8/layout/vList4"/>
    <dgm:cxn modelId="{51606A06-D61C-4684-89FB-322168990C03}" type="presParOf" srcId="{EACFD6B6-E49E-4278-B09C-17EFEED034B6}" destId="{0C6B48E5-FB0A-4DBB-A04D-5B351A8DBECC}" srcOrd="1" destOrd="0" presId="urn:microsoft.com/office/officeart/2005/8/layout/vList4"/>
    <dgm:cxn modelId="{E6ECF352-461B-4E0D-BF25-B1786C2C9385}" type="presParOf" srcId="{EACFD6B6-E49E-4278-B09C-17EFEED034B6}" destId="{2C964EDD-4AF1-4F2B-B502-2E59BFF22CE8}" srcOrd="2" destOrd="0" presId="urn:microsoft.com/office/officeart/2005/8/layout/vList4"/>
    <dgm:cxn modelId="{E01F309D-F3D3-4AA7-968C-66D1CBF38C0E}" type="presParOf" srcId="{2C964EDD-4AF1-4F2B-B502-2E59BFF22CE8}" destId="{5FA20429-A7AF-42E2-8911-3024D7AA270F}" srcOrd="0" destOrd="0" presId="urn:microsoft.com/office/officeart/2005/8/layout/vList4"/>
    <dgm:cxn modelId="{26F569F0-E2A2-44B4-8119-8DE8EF9B24A3}" type="presParOf" srcId="{2C964EDD-4AF1-4F2B-B502-2E59BFF22CE8}" destId="{D7737F54-DEF2-4B49-809F-F0BD6A1B651E}" srcOrd="1" destOrd="0" presId="urn:microsoft.com/office/officeart/2005/8/layout/vList4"/>
    <dgm:cxn modelId="{4D41A0E9-702B-4470-95DE-85D560AEC1D6}" type="presParOf" srcId="{2C964EDD-4AF1-4F2B-B502-2E59BFF22CE8}" destId="{BF42645F-2BEA-4283-BEAC-2034DAEADD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F69FF7-B099-427F-B400-20B95D129E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5F1C2A-A65A-4267-B3DA-191944416018}">
      <dgm:prSet phldrT="[Текст]"/>
      <dgm:spPr/>
      <dgm:t>
        <a:bodyPr/>
        <a:lstStyle/>
        <a:p>
          <a:r>
            <a:rPr lang="ru-RU" dirty="0" smtClean="0"/>
            <a:t>                 минеральная</a:t>
          </a:r>
        </a:p>
        <a:p>
          <a:r>
            <a:rPr lang="ru-RU" dirty="0" smtClean="0"/>
            <a:t>                       вода</a:t>
          </a:r>
          <a:endParaRPr lang="ru-RU" dirty="0"/>
        </a:p>
      </dgm:t>
    </dgm:pt>
    <dgm:pt modelId="{13674657-0C7F-4E04-80E7-8578D07DF2E7}" type="parTrans" cxnId="{A9571674-B890-4E62-9DD0-BBFB5FC0A014}">
      <dgm:prSet/>
      <dgm:spPr/>
      <dgm:t>
        <a:bodyPr/>
        <a:lstStyle/>
        <a:p>
          <a:endParaRPr lang="ru-RU"/>
        </a:p>
      </dgm:t>
    </dgm:pt>
    <dgm:pt modelId="{63A891FE-A47B-49EA-8C09-EC73EDE2841F}" type="sibTrans" cxnId="{A9571674-B890-4E62-9DD0-BBFB5FC0A014}">
      <dgm:prSet/>
      <dgm:spPr/>
      <dgm:t>
        <a:bodyPr/>
        <a:lstStyle/>
        <a:p>
          <a:endParaRPr lang="ru-RU"/>
        </a:p>
      </dgm:t>
    </dgm:pt>
    <dgm:pt modelId="{28887126-359D-4F3F-BADB-7964DAC66143}">
      <dgm:prSet phldrT="[Текст]"/>
      <dgm:spPr/>
      <dgm:t>
        <a:bodyPr/>
        <a:lstStyle/>
        <a:p>
          <a:r>
            <a:rPr lang="ru-RU" dirty="0" smtClean="0"/>
            <a:t>                     нефть</a:t>
          </a:r>
          <a:endParaRPr lang="ru-RU" dirty="0"/>
        </a:p>
      </dgm:t>
    </dgm:pt>
    <dgm:pt modelId="{E1DC4999-2D73-44DD-9891-56FF8EA2D6CC}" type="sibTrans" cxnId="{461BB9A8-55E4-4BED-A3F8-04B6C2C71F6D}">
      <dgm:prSet/>
      <dgm:spPr/>
      <dgm:t>
        <a:bodyPr/>
        <a:lstStyle/>
        <a:p>
          <a:endParaRPr lang="ru-RU"/>
        </a:p>
      </dgm:t>
    </dgm:pt>
    <dgm:pt modelId="{B5AA0A7A-0C55-4324-91EE-D9282C4350DF}" type="parTrans" cxnId="{461BB9A8-55E4-4BED-A3F8-04B6C2C71F6D}">
      <dgm:prSet/>
      <dgm:spPr/>
      <dgm:t>
        <a:bodyPr/>
        <a:lstStyle/>
        <a:p>
          <a:endParaRPr lang="ru-RU"/>
        </a:p>
      </dgm:t>
    </dgm:pt>
    <dgm:pt modelId="{3256BBFE-4A03-45CC-835E-FB1820374E18}" type="pres">
      <dgm:prSet presAssocID="{60F69FF7-B099-427F-B400-20B95D129E3F}" presName="linear" presStyleCnt="0">
        <dgm:presLayoutVars>
          <dgm:dir/>
          <dgm:resizeHandles val="exact"/>
        </dgm:presLayoutVars>
      </dgm:prSet>
      <dgm:spPr/>
    </dgm:pt>
    <dgm:pt modelId="{78AA142A-BDF1-440F-BB3A-5E15609F29E5}" type="pres">
      <dgm:prSet presAssocID="{28887126-359D-4F3F-BADB-7964DAC66143}" presName="comp" presStyleCnt="0"/>
      <dgm:spPr/>
    </dgm:pt>
    <dgm:pt modelId="{CEAA4E0C-A32B-4A48-B4C8-8223738B1CE4}" type="pres">
      <dgm:prSet presAssocID="{28887126-359D-4F3F-BADB-7964DAC66143}" presName="box" presStyleLbl="node1" presStyleIdx="0" presStyleCnt="2" custLinFactNeighborX="-391" custLinFactNeighborY="1640"/>
      <dgm:spPr/>
      <dgm:t>
        <a:bodyPr/>
        <a:lstStyle/>
        <a:p>
          <a:endParaRPr lang="ru-RU"/>
        </a:p>
      </dgm:t>
    </dgm:pt>
    <dgm:pt modelId="{04696EB7-4609-4EE8-8CCC-A399518CBF1E}" type="pres">
      <dgm:prSet presAssocID="{28887126-359D-4F3F-BADB-7964DAC66143}" presName="img" presStyleLbl="fgImgPlace1" presStyleIdx="0" presStyleCnt="2" custScaleX="344287" custScaleY="21965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981DF4-8B4F-461D-877C-EC0C29F5636D}" type="pres">
      <dgm:prSet presAssocID="{28887126-359D-4F3F-BADB-7964DAC6614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921E5-474D-40E7-B8DF-87639CCBF789}" type="pres">
      <dgm:prSet presAssocID="{E1DC4999-2D73-44DD-9891-56FF8EA2D6CC}" presName="spacer" presStyleCnt="0"/>
      <dgm:spPr/>
    </dgm:pt>
    <dgm:pt modelId="{7B402E1E-EF2F-495D-BC74-3BD180B95B76}" type="pres">
      <dgm:prSet presAssocID="{4C5F1C2A-A65A-4267-B3DA-191944416018}" presName="comp" presStyleCnt="0"/>
      <dgm:spPr/>
    </dgm:pt>
    <dgm:pt modelId="{A58D71CA-C47D-47DA-A95F-7DC89DB3394F}" type="pres">
      <dgm:prSet presAssocID="{4C5F1C2A-A65A-4267-B3DA-191944416018}" presName="box" presStyleLbl="node1" presStyleIdx="1" presStyleCnt="2"/>
      <dgm:spPr/>
      <dgm:t>
        <a:bodyPr/>
        <a:lstStyle/>
        <a:p>
          <a:endParaRPr lang="ru-RU"/>
        </a:p>
      </dgm:t>
    </dgm:pt>
    <dgm:pt modelId="{F631EF15-3F1B-41EA-880C-59E8E441EE44}" type="pres">
      <dgm:prSet presAssocID="{4C5F1C2A-A65A-4267-B3DA-191944416018}" presName="img" presStyleLbl="fgImgPlace1" presStyleIdx="1" presStyleCnt="2" custScaleX="244447" custScaleY="215214" custLinFactNeighborX="7420" custLinFactNeighborY="-276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AB56674-ED38-4B17-9152-0620A6AE217E}" type="pres">
      <dgm:prSet presAssocID="{4C5F1C2A-A65A-4267-B3DA-19194441601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E6D90D-3325-4831-97B5-19BEC34F4E34}" type="presOf" srcId="{4C5F1C2A-A65A-4267-B3DA-191944416018}" destId="{FAB56674-ED38-4B17-9152-0620A6AE217E}" srcOrd="1" destOrd="0" presId="urn:microsoft.com/office/officeart/2005/8/layout/vList4"/>
    <dgm:cxn modelId="{461BB9A8-55E4-4BED-A3F8-04B6C2C71F6D}" srcId="{60F69FF7-B099-427F-B400-20B95D129E3F}" destId="{28887126-359D-4F3F-BADB-7964DAC66143}" srcOrd="0" destOrd="0" parTransId="{B5AA0A7A-0C55-4324-91EE-D9282C4350DF}" sibTransId="{E1DC4999-2D73-44DD-9891-56FF8EA2D6CC}"/>
    <dgm:cxn modelId="{A9571674-B890-4E62-9DD0-BBFB5FC0A014}" srcId="{60F69FF7-B099-427F-B400-20B95D129E3F}" destId="{4C5F1C2A-A65A-4267-B3DA-191944416018}" srcOrd="1" destOrd="0" parTransId="{13674657-0C7F-4E04-80E7-8578D07DF2E7}" sibTransId="{63A891FE-A47B-49EA-8C09-EC73EDE2841F}"/>
    <dgm:cxn modelId="{0F93150C-88A8-444D-82B7-C7CB95AA0493}" type="presOf" srcId="{28887126-359D-4F3F-BADB-7964DAC66143}" destId="{44981DF4-8B4F-461D-877C-EC0C29F5636D}" srcOrd="1" destOrd="0" presId="urn:microsoft.com/office/officeart/2005/8/layout/vList4"/>
    <dgm:cxn modelId="{F5E5CB9F-866F-4FFD-ACD8-45FC32E68D29}" type="presOf" srcId="{60F69FF7-B099-427F-B400-20B95D129E3F}" destId="{3256BBFE-4A03-45CC-835E-FB1820374E18}" srcOrd="0" destOrd="0" presId="urn:microsoft.com/office/officeart/2005/8/layout/vList4"/>
    <dgm:cxn modelId="{7052FDFA-4647-41DF-A1AE-70EF42D94F85}" type="presOf" srcId="{4C5F1C2A-A65A-4267-B3DA-191944416018}" destId="{A58D71CA-C47D-47DA-A95F-7DC89DB3394F}" srcOrd="0" destOrd="0" presId="urn:microsoft.com/office/officeart/2005/8/layout/vList4"/>
    <dgm:cxn modelId="{49CB8689-CF24-44E7-BD54-9DC7BCB085F6}" type="presOf" srcId="{28887126-359D-4F3F-BADB-7964DAC66143}" destId="{CEAA4E0C-A32B-4A48-B4C8-8223738B1CE4}" srcOrd="0" destOrd="0" presId="urn:microsoft.com/office/officeart/2005/8/layout/vList4"/>
    <dgm:cxn modelId="{E46A1912-1CAD-4054-B904-67B3FC44BA70}" type="presParOf" srcId="{3256BBFE-4A03-45CC-835E-FB1820374E18}" destId="{78AA142A-BDF1-440F-BB3A-5E15609F29E5}" srcOrd="0" destOrd="0" presId="urn:microsoft.com/office/officeart/2005/8/layout/vList4"/>
    <dgm:cxn modelId="{5AC6CD4A-A5D7-40D2-B649-64132B2BF953}" type="presParOf" srcId="{78AA142A-BDF1-440F-BB3A-5E15609F29E5}" destId="{CEAA4E0C-A32B-4A48-B4C8-8223738B1CE4}" srcOrd="0" destOrd="0" presId="urn:microsoft.com/office/officeart/2005/8/layout/vList4"/>
    <dgm:cxn modelId="{887F0A35-B5D4-4D4E-B357-E453D5DEE78B}" type="presParOf" srcId="{78AA142A-BDF1-440F-BB3A-5E15609F29E5}" destId="{04696EB7-4609-4EE8-8CCC-A399518CBF1E}" srcOrd="1" destOrd="0" presId="urn:microsoft.com/office/officeart/2005/8/layout/vList4"/>
    <dgm:cxn modelId="{7F2FA4A6-EC0C-4F3E-B81E-252CA38367B4}" type="presParOf" srcId="{78AA142A-BDF1-440F-BB3A-5E15609F29E5}" destId="{44981DF4-8B4F-461D-877C-EC0C29F5636D}" srcOrd="2" destOrd="0" presId="urn:microsoft.com/office/officeart/2005/8/layout/vList4"/>
    <dgm:cxn modelId="{5E98BACF-5F2E-4E22-A200-90937F1DCA51}" type="presParOf" srcId="{3256BBFE-4A03-45CC-835E-FB1820374E18}" destId="{FEB921E5-474D-40E7-B8DF-87639CCBF789}" srcOrd="1" destOrd="0" presId="urn:microsoft.com/office/officeart/2005/8/layout/vList4"/>
    <dgm:cxn modelId="{C292390E-9801-4BB2-8977-08D0EFD42BA0}" type="presParOf" srcId="{3256BBFE-4A03-45CC-835E-FB1820374E18}" destId="{7B402E1E-EF2F-495D-BC74-3BD180B95B76}" srcOrd="2" destOrd="0" presId="urn:microsoft.com/office/officeart/2005/8/layout/vList4"/>
    <dgm:cxn modelId="{6ED15B55-69FB-4A89-9E54-FE217CFBE9AC}" type="presParOf" srcId="{7B402E1E-EF2F-495D-BC74-3BD180B95B76}" destId="{A58D71CA-C47D-47DA-A95F-7DC89DB3394F}" srcOrd="0" destOrd="0" presId="urn:microsoft.com/office/officeart/2005/8/layout/vList4"/>
    <dgm:cxn modelId="{5B42F720-0FC0-476B-9ACE-A79F5697F5ED}" type="presParOf" srcId="{7B402E1E-EF2F-495D-BC74-3BD180B95B76}" destId="{F631EF15-3F1B-41EA-880C-59E8E441EE44}" srcOrd="1" destOrd="0" presId="urn:microsoft.com/office/officeart/2005/8/layout/vList4"/>
    <dgm:cxn modelId="{0D142517-1AE2-4687-A7EB-0846A11718A4}" type="presParOf" srcId="{7B402E1E-EF2F-495D-BC74-3BD180B95B76}" destId="{FAB56674-ED38-4B17-9152-0620A6AE217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206C31-A695-462C-A134-58FDBC5C098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8CF2CE-5F83-4CC6-9617-F36C3D708B94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стекольной</a:t>
          </a:r>
          <a:endParaRPr lang="ru-RU" sz="2400" b="1" dirty="0">
            <a:solidFill>
              <a:schemeClr val="tx1"/>
            </a:solidFill>
          </a:endParaRPr>
        </a:p>
      </dgm:t>
    </dgm:pt>
    <dgm:pt modelId="{48D05533-997E-40C6-834C-95B4795C27DD}" type="parTrans" cxnId="{81673D0F-E46C-4EB1-9413-2F7D19DE065D}">
      <dgm:prSet/>
      <dgm:spPr/>
      <dgm:t>
        <a:bodyPr/>
        <a:lstStyle/>
        <a:p>
          <a:endParaRPr lang="ru-RU" sz="2400"/>
        </a:p>
      </dgm:t>
    </dgm:pt>
    <dgm:pt modelId="{278089FB-A5BF-448E-9807-27AD6D9804BF}" type="sibTrans" cxnId="{81673D0F-E46C-4EB1-9413-2F7D19DE065D}">
      <dgm:prSet/>
      <dgm:spPr/>
      <dgm:t>
        <a:bodyPr/>
        <a:lstStyle/>
        <a:p>
          <a:endParaRPr lang="ru-RU" sz="2400"/>
        </a:p>
      </dgm:t>
    </dgm:pt>
    <dgm:pt modelId="{B4A82F08-064E-4628-9A53-3E92561E0AF7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строительной</a:t>
          </a:r>
          <a:endParaRPr lang="ru-RU" sz="2400" dirty="0">
            <a:solidFill>
              <a:schemeClr val="tx1"/>
            </a:solidFill>
          </a:endParaRPr>
        </a:p>
      </dgm:t>
    </dgm:pt>
    <dgm:pt modelId="{40940E50-D9E2-4FCD-9C71-D00E7183031D}" type="parTrans" cxnId="{CE83417C-D3CE-4AD8-88AC-07B49918AA2D}">
      <dgm:prSet/>
      <dgm:spPr/>
      <dgm:t>
        <a:bodyPr/>
        <a:lstStyle/>
        <a:p>
          <a:endParaRPr lang="ru-RU" sz="2400"/>
        </a:p>
      </dgm:t>
    </dgm:pt>
    <dgm:pt modelId="{B1310BF2-40BE-4311-B6BE-B71AB0CFDD9D}" type="sibTrans" cxnId="{CE83417C-D3CE-4AD8-88AC-07B49918AA2D}">
      <dgm:prSet/>
      <dgm:spPr/>
      <dgm:t>
        <a:bodyPr/>
        <a:lstStyle/>
        <a:p>
          <a:endParaRPr lang="ru-RU" sz="2400"/>
        </a:p>
      </dgm:t>
    </dgm:pt>
    <dgm:pt modelId="{A40E894D-787A-4B82-85CF-72AF0A0B1780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Электронной промышленности</a:t>
          </a:r>
          <a:endParaRPr lang="ru-RU" sz="2400" dirty="0"/>
        </a:p>
      </dgm:t>
    </dgm:pt>
    <dgm:pt modelId="{66DD6DF6-5690-4124-BC25-F7F822B8761F}" type="parTrans" cxnId="{C910A5AA-4A66-44A9-8592-D974ACB7B9A2}">
      <dgm:prSet/>
      <dgm:spPr/>
      <dgm:t>
        <a:bodyPr/>
        <a:lstStyle/>
        <a:p>
          <a:endParaRPr lang="ru-RU" sz="2400"/>
        </a:p>
      </dgm:t>
    </dgm:pt>
    <dgm:pt modelId="{57EC43B3-FA38-461E-8DD7-F16F3ED5BC70}" type="sibTrans" cxnId="{C910A5AA-4A66-44A9-8592-D974ACB7B9A2}">
      <dgm:prSet/>
      <dgm:spPr/>
      <dgm:t>
        <a:bodyPr/>
        <a:lstStyle/>
        <a:p>
          <a:endParaRPr lang="ru-RU" sz="2400"/>
        </a:p>
      </dgm:t>
    </dgm:pt>
    <dgm:pt modelId="{621CAF8D-8587-4DC4-B92A-2E942EB26C1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tx1"/>
              </a:solidFill>
            </a:rPr>
            <a:t>металлургической </a:t>
          </a:r>
          <a:endParaRPr lang="ru-RU" sz="2400" b="1" dirty="0">
            <a:solidFill>
              <a:schemeClr val="tx1"/>
            </a:solidFill>
          </a:endParaRPr>
        </a:p>
      </dgm:t>
    </dgm:pt>
    <dgm:pt modelId="{2BEDF585-463B-4456-9C96-F1F082616C95}" type="parTrans" cxnId="{BDD3E6B8-EA4C-4469-B755-7B03B6C4A574}">
      <dgm:prSet/>
      <dgm:spPr/>
      <dgm:t>
        <a:bodyPr/>
        <a:lstStyle/>
        <a:p>
          <a:endParaRPr lang="ru-RU" sz="2400"/>
        </a:p>
      </dgm:t>
    </dgm:pt>
    <dgm:pt modelId="{E69FC6E1-2146-40AC-96AD-36493612D498}" type="sibTrans" cxnId="{BDD3E6B8-EA4C-4469-B755-7B03B6C4A574}">
      <dgm:prSet/>
      <dgm:spPr/>
      <dgm:t>
        <a:bodyPr/>
        <a:lstStyle/>
        <a:p>
          <a:endParaRPr lang="ru-RU" sz="2400"/>
        </a:p>
      </dgm:t>
    </dgm:pt>
    <dgm:pt modelId="{32D7970D-DC4D-4F38-84FB-8B77F06C0648}" type="pres">
      <dgm:prSet presAssocID="{CE206C31-A695-462C-A134-58FDBC5C098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0E6DA-42C8-404C-8BDD-BCCC8B46C793}" type="pres">
      <dgm:prSet presAssocID="{CE206C31-A695-462C-A134-58FDBC5C0987}" presName="cycle" presStyleCnt="0"/>
      <dgm:spPr/>
    </dgm:pt>
    <dgm:pt modelId="{F312F030-CABA-471F-AC10-D41F6A9A2C13}" type="pres">
      <dgm:prSet presAssocID="{CE206C31-A695-462C-A134-58FDBC5C0987}" presName="centerShape" presStyleCnt="0"/>
      <dgm:spPr/>
    </dgm:pt>
    <dgm:pt modelId="{C2C9DCB9-ECA3-40DF-BF02-0A2327BFFF78}" type="pres">
      <dgm:prSet presAssocID="{CE206C31-A695-462C-A134-58FDBC5C0987}" presName="connSite" presStyleLbl="node1" presStyleIdx="0" presStyleCnt="5"/>
      <dgm:spPr/>
    </dgm:pt>
    <dgm:pt modelId="{EF8E9CC4-C894-4FE9-90A7-13CC2E8452F4}" type="pres">
      <dgm:prSet presAssocID="{CE206C31-A695-462C-A134-58FDBC5C0987}" presName="visible" presStyleLbl="node1" presStyleIdx="0" presStyleCnt="5"/>
      <dgm:spPr/>
    </dgm:pt>
    <dgm:pt modelId="{D012B922-E2E9-41BC-9CFC-0654C8D2156D}" type="pres">
      <dgm:prSet presAssocID="{48D05533-997E-40C6-834C-95B4795C27DD}" presName="Name25" presStyleLbl="parChTrans1D1" presStyleIdx="0" presStyleCnt="4"/>
      <dgm:spPr/>
      <dgm:t>
        <a:bodyPr/>
        <a:lstStyle/>
        <a:p>
          <a:endParaRPr lang="ru-RU"/>
        </a:p>
      </dgm:t>
    </dgm:pt>
    <dgm:pt modelId="{E3B4EDF1-27DC-4F2C-B778-5F1DDE8FE785}" type="pres">
      <dgm:prSet presAssocID="{C48CF2CE-5F83-4CC6-9617-F36C3D708B94}" presName="node" presStyleCnt="0"/>
      <dgm:spPr/>
    </dgm:pt>
    <dgm:pt modelId="{A0F8BE03-85EF-4750-9BA2-38633E70A5C8}" type="pres">
      <dgm:prSet presAssocID="{C48CF2CE-5F83-4CC6-9617-F36C3D708B94}" presName="parentNode" presStyleLbl="node1" presStyleIdx="1" presStyleCnt="5" custScaleX="2000000" custScaleY="5692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3A881-27D6-4E26-B066-A02F534EB138}" type="pres">
      <dgm:prSet presAssocID="{C48CF2CE-5F83-4CC6-9617-F36C3D708B94}" presName="childNode" presStyleLbl="revTx" presStyleIdx="0" presStyleCnt="0">
        <dgm:presLayoutVars>
          <dgm:bulletEnabled val="1"/>
        </dgm:presLayoutVars>
      </dgm:prSet>
      <dgm:spPr/>
    </dgm:pt>
    <dgm:pt modelId="{28090644-D641-4B4B-A2CA-BD91D6858F8F}" type="pres">
      <dgm:prSet presAssocID="{40940E50-D9E2-4FCD-9C71-D00E7183031D}" presName="Name25" presStyleLbl="parChTrans1D1" presStyleIdx="1" presStyleCnt="4"/>
      <dgm:spPr/>
      <dgm:t>
        <a:bodyPr/>
        <a:lstStyle/>
        <a:p>
          <a:endParaRPr lang="ru-RU"/>
        </a:p>
      </dgm:t>
    </dgm:pt>
    <dgm:pt modelId="{1833FFCE-C4BE-4DBF-8344-C31BBB921400}" type="pres">
      <dgm:prSet presAssocID="{B4A82F08-064E-4628-9A53-3E92561E0AF7}" presName="node" presStyleCnt="0"/>
      <dgm:spPr/>
    </dgm:pt>
    <dgm:pt modelId="{827D4426-B895-4BC0-BD89-F61850532D5D}" type="pres">
      <dgm:prSet presAssocID="{B4A82F08-064E-4628-9A53-3E92561E0AF7}" presName="parentNode" presStyleLbl="node1" presStyleIdx="2" presStyleCnt="5" custScaleX="2000000" custScaleY="635573" custLinFactY="-100000" custLinFactNeighborX="36604" custLinFactNeighborY="-1290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55330-CC19-47D2-A7C9-202B0D24B71B}" type="pres">
      <dgm:prSet presAssocID="{B4A82F08-064E-4628-9A53-3E92561E0AF7}" presName="childNode" presStyleLbl="revTx" presStyleIdx="0" presStyleCnt="0">
        <dgm:presLayoutVars>
          <dgm:bulletEnabled val="1"/>
        </dgm:presLayoutVars>
      </dgm:prSet>
      <dgm:spPr/>
    </dgm:pt>
    <dgm:pt modelId="{F3E32ABF-3994-4DD3-8B7A-30F6717A178B}" type="pres">
      <dgm:prSet presAssocID="{66DD6DF6-5690-4124-BC25-F7F822B8761F}" presName="Name25" presStyleLbl="parChTrans1D1" presStyleIdx="2" presStyleCnt="4"/>
      <dgm:spPr/>
      <dgm:t>
        <a:bodyPr/>
        <a:lstStyle/>
        <a:p>
          <a:endParaRPr lang="ru-RU"/>
        </a:p>
      </dgm:t>
    </dgm:pt>
    <dgm:pt modelId="{F90A6B53-19B7-49F0-9867-2DA82026E865}" type="pres">
      <dgm:prSet presAssocID="{A40E894D-787A-4B82-85CF-72AF0A0B1780}" presName="node" presStyleCnt="0"/>
      <dgm:spPr/>
    </dgm:pt>
    <dgm:pt modelId="{CBAD9668-FDC1-4173-8ABE-DB6B40A3E6B0}" type="pres">
      <dgm:prSet presAssocID="{A40E894D-787A-4B82-85CF-72AF0A0B1780}" presName="parentNode" presStyleLbl="node1" presStyleIdx="3" presStyleCnt="5" custScaleX="2000000" custScaleY="706764" custLinFactNeighborX="49618" custLinFactNeighborY="381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C4E44-B26F-4F89-BD37-B4CB681C7DA0}" type="pres">
      <dgm:prSet presAssocID="{A40E894D-787A-4B82-85CF-72AF0A0B1780}" presName="childNode" presStyleLbl="revTx" presStyleIdx="0" presStyleCnt="0">
        <dgm:presLayoutVars>
          <dgm:bulletEnabled val="1"/>
        </dgm:presLayoutVars>
      </dgm:prSet>
      <dgm:spPr/>
    </dgm:pt>
    <dgm:pt modelId="{7444C0F3-F73B-44FE-B79F-1A8D1A921310}" type="pres">
      <dgm:prSet presAssocID="{2BEDF585-463B-4456-9C96-F1F082616C95}" presName="Name25" presStyleLbl="parChTrans1D1" presStyleIdx="3" presStyleCnt="4"/>
      <dgm:spPr/>
      <dgm:t>
        <a:bodyPr/>
        <a:lstStyle/>
        <a:p>
          <a:endParaRPr lang="ru-RU"/>
        </a:p>
      </dgm:t>
    </dgm:pt>
    <dgm:pt modelId="{D4241731-9006-4592-A903-5CC3C475534F}" type="pres">
      <dgm:prSet presAssocID="{621CAF8D-8587-4DC4-B92A-2E942EB26C13}" presName="node" presStyleCnt="0"/>
      <dgm:spPr/>
    </dgm:pt>
    <dgm:pt modelId="{C62F54C9-B893-43D9-A572-05C7C48FC134}" type="pres">
      <dgm:prSet presAssocID="{621CAF8D-8587-4DC4-B92A-2E942EB26C13}" presName="parentNode" presStyleLbl="node1" presStyleIdx="4" presStyleCnt="5" custScaleX="2000000" custScaleY="645007" custLinFactNeighborX="32825" custLinFactNeighborY="257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ABDE7-14F9-4147-B909-ABD25058AA71}" type="pres">
      <dgm:prSet presAssocID="{621CAF8D-8587-4DC4-B92A-2E942EB26C1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7C9557E-D984-4E98-9CE8-5320BDBC9306}" type="presOf" srcId="{A40E894D-787A-4B82-85CF-72AF0A0B1780}" destId="{CBAD9668-FDC1-4173-8ABE-DB6B40A3E6B0}" srcOrd="0" destOrd="0" presId="urn:microsoft.com/office/officeart/2005/8/layout/radial2"/>
    <dgm:cxn modelId="{D01AB28E-2378-4935-A42F-79AAFABCEED1}" type="presOf" srcId="{40940E50-D9E2-4FCD-9C71-D00E7183031D}" destId="{28090644-D641-4B4B-A2CA-BD91D6858F8F}" srcOrd="0" destOrd="0" presId="urn:microsoft.com/office/officeart/2005/8/layout/radial2"/>
    <dgm:cxn modelId="{5524F121-7673-4E55-A02B-CFBC7965BA54}" type="presOf" srcId="{CE206C31-A695-462C-A134-58FDBC5C0987}" destId="{32D7970D-DC4D-4F38-84FB-8B77F06C0648}" srcOrd="0" destOrd="0" presId="urn:microsoft.com/office/officeart/2005/8/layout/radial2"/>
    <dgm:cxn modelId="{DD257D94-0200-4A2C-B27F-3658F44B8E69}" type="presOf" srcId="{621CAF8D-8587-4DC4-B92A-2E942EB26C13}" destId="{C62F54C9-B893-43D9-A572-05C7C48FC134}" srcOrd="0" destOrd="0" presId="urn:microsoft.com/office/officeart/2005/8/layout/radial2"/>
    <dgm:cxn modelId="{DF5D5902-096D-4AC4-9C99-149D699C6711}" type="presOf" srcId="{2BEDF585-463B-4456-9C96-F1F082616C95}" destId="{7444C0F3-F73B-44FE-B79F-1A8D1A921310}" srcOrd="0" destOrd="0" presId="urn:microsoft.com/office/officeart/2005/8/layout/radial2"/>
    <dgm:cxn modelId="{E17A8C05-A0B7-4514-B751-612F22EEE5EA}" type="presOf" srcId="{B4A82F08-064E-4628-9A53-3E92561E0AF7}" destId="{827D4426-B895-4BC0-BD89-F61850532D5D}" srcOrd="0" destOrd="0" presId="urn:microsoft.com/office/officeart/2005/8/layout/radial2"/>
    <dgm:cxn modelId="{AF58DA6C-5C61-4D4A-8862-ADE64FAF1EE1}" type="presOf" srcId="{48D05533-997E-40C6-834C-95B4795C27DD}" destId="{D012B922-E2E9-41BC-9CFC-0654C8D2156D}" srcOrd="0" destOrd="0" presId="urn:microsoft.com/office/officeart/2005/8/layout/radial2"/>
    <dgm:cxn modelId="{CE83417C-D3CE-4AD8-88AC-07B49918AA2D}" srcId="{CE206C31-A695-462C-A134-58FDBC5C0987}" destId="{B4A82F08-064E-4628-9A53-3E92561E0AF7}" srcOrd="1" destOrd="0" parTransId="{40940E50-D9E2-4FCD-9C71-D00E7183031D}" sibTransId="{B1310BF2-40BE-4311-B6BE-B71AB0CFDD9D}"/>
    <dgm:cxn modelId="{81673D0F-E46C-4EB1-9413-2F7D19DE065D}" srcId="{CE206C31-A695-462C-A134-58FDBC5C0987}" destId="{C48CF2CE-5F83-4CC6-9617-F36C3D708B94}" srcOrd="0" destOrd="0" parTransId="{48D05533-997E-40C6-834C-95B4795C27DD}" sibTransId="{278089FB-A5BF-448E-9807-27AD6D9804BF}"/>
    <dgm:cxn modelId="{BE25FBAD-97E1-45DF-AE33-ED278F74A724}" type="presOf" srcId="{C48CF2CE-5F83-4CC6-9617-F36C3D708B94}" destId="{A0F8BE03-85EF-4750-9BA2-38633E70A5C8}" srcOrd="0" destOrd="0" presId="urn:microsoft.com/office/officeart/2005/8/layout/radial2"/>
    <dgm:cxn modelId="{C910A5AA-4A66-44A9-8592-D974ACB7B9A2}" srcId="{CE206C31-A695-462C-A134-58FDBC5C0987}" destId="{A40E894D-787A-4B82-85CF-72AF0A0B1780}" srcOrd="2" destOrd="0" parTransId="{66DD6DF6-5690-4124-BC25-F7F822B8761F}" sibTransId="{57EC43B3-FA38-461E-8DD7-F16F3ED5BC70}"/>
    <dgm:cxn modelId="{BDD3E6B8-EA4C-4469-B755-7B03B6C4A574}" srcId="{CE206C31-A695-462C-A134-58FDBC5C0987}" destId="{621CAF8D-8587-4DC4-B92A-2E942EB26C13}" srcOrd="3" destOrd="0" parTransId="{2BEDF585-463B-4456-9C96-F1F082616C95}" sibTransId="{E69FC6E1-2146-40AC-96AD-36493612D498}"/>
    <dgm:cxn modelId="{A809885E-5931-408D-A245-FD97AD61DB70}" type="presOf" srcId="{66DD6DF6-5690-4124-BC25-F7F822B8761F}" destId="{F3E32ABF-3994-4DD3-8B7A-30F6717A178B}" srcOrd="0" destOrd="0" presId="urn:microsoft.com/office/officeart/2005/8/layout/radial2"/>
    <dgm:cxn modelId="{2040508C-6737-4371-BAF1-A7D9E4928C05}" type="presParOf" srcId="{32D7970D-DC4D-4F38-84FB-8B77F06C0648}" destId="{BED0E6DA-42C8-404C-8BDD-BCCC8B46C793}" srcOrd="0" destOrd="0" presId="urn:microsoft.com/office/officeart/2005/8/layout/radial2"/>
    <dgm:cxn modelId="{EE52E5E3-949C-428D-9334-8E36A1A1BCB6}" type="presParOf" srcId="{BED0E6DA-42C8-404C-8BDD-BCCC8B46C793}" destId="{F312F030-CABA-471F-AC10-D41F6A9A2C13}" srcOrd="0" destOrd="0" presId="urn:microsoft.com/office/officeart/2005/8/layout/radial2"/>
    <dgm:cxn modelId="{2BEA3B41-7F2E-4B73-AEC0-33AAA78DC826}" type="presParOf" srcId="{F312F030-CABA-471F-AC10-D41F6A9A2C13}" destId="{C2C9DCB9-ECA3-40DF-BF02-0A2327BFFF78}" srcOrd="0" destOrd="0" presId="urn:microsoft.com/office/officeart/2005/8/layout/radial2"/>
    <dgm:cxn modelId="{C4AB7E02-BC18-4BAB-B7DD-0DD1CEDE78A6}" type="presParOf" srcId="{F312F030-CABA-471F-AC10-D41F6A9A2C13}" destId="{EF8E9CC4-C894-4FE9-90A7-13CC2E8452F4}" srcOrd="1" destOrd="0" presId="urn:microsoft.com/office/officeart/2005/8/layout/radial2"/>
    <dgm:cxn modelId="{707025DA-8987-4F3E-998C-78B1815D58A1}" type="presParOf" srcId="{BED0E6DA-42C8-404C-8BDD-BCCC8B46C793}" destId="{D012B922-E2E9-41BC-9CFC-0654C8D2156D}" srcOrd="1" destOrd="0" presId="urn:microsoft.com/office/officeart/2005/8/layout/radial2"/>
    <dgm:cxn modelId="{10C74B31-7939-482D-BFB2-B047F0ED2B88}" type="presParOf" srcId="{BED0E6DA-42C8-404C-8BDD-BCCC8B46C793}" destId="{E3B4EDF1-27DC-4F2C-B778-5F1DDE8FE785}" srcOrd="2" destOrd="0" presId="urn:microsoft.com/office/officeart/2005/8/layout/radial2"/>
    <dgm:cxn modelId="{1BB39B71-9862-4AC1-8FCD-F9D34ABD19DF}" type="presParOf" srcId="{E3B4EDF1-27DC-4F2C-B778-5F1DDE8FE785}" destId="{A0F8BE03-85EF-4750-9BA2-38633E70A5C8}" srcOrd="0" destOrd="0" presId="urn:microsoft.com/office/officeart/2005/8/layout/radial2"/>
    <dgm:cxn modelId="{4F7EC3FF-13E9-417E-B1CA-3E12B85FB4CD}" type="presParOf" srcId="{E3B4EDF1-27DC-4F2C-B778-5F1DDE8FE785}" destId="{8813A881-27D6-4E26-B066-A02F534EB138}" srcOrd="1" destOrd="0" presId="urn:microsoft.com/office/officeart/2005/8/layout/radial2"/>
    <dgm:cxn modelId="{BD1C22E8-B694-478E-96F0-4C2BB0BB6E21}" type="presParOf" srcId="{BED0E6DA-42C8-404C-8BDD-BCCC8B46C793}" destId="{28090644-D641-4B4B-A2CA-BD91D6858F8F}" srcOrd="3" destOrd="0" presId="urn:microsoft.com/office/officeart/2005/8/layout/radial2"/>
    <dgm:cxn modelId="{51CBA693-D871-421F-AAD1-35C2641EA84A}" type="presParOf" srcId="{BED0E6DA-42C8-404C-8BDD-BCCC8B46C793}" destId="{1833FFCE-C4BE-4DBF-8344-C31BBB921400}" srcOrd="4" destOrd="0" presId="urn:microsoft.com/office/officeart/2005/8/layout/radial2"/>
    <dgm:cxn modelId="{9FABDF72-3C6E-4639-A477-8B6D75AAA097}" type="presParOf" srcId="{1833FFCE-C4BE-4DBF-8344-C31BBB921400}" destId="{827D4426-B895-4BC0-BD89-F61850532D5D}" srcOrd="0" destOrd="0" presId="urn:microsoft.com/office/officeart/2005/8/layout/radial2"/>
    <dgm:cxn modelId="{276126F9-1685-4411-AED4-ED71FCFB9A17}" type="presParOf" srcId="{1833FFCE-C4BE-4DBF-8344-C31BBB921400}" destId="{E5055330-CC19-47D2-A7C9-202B0D24B71B}" srcOrd="1" destOrd="0" presId="urn:microsoft.com/office/officeart/2005/8/layout/radial2"/>
    <dgm:cxn modelId="{F258A2D5-4755-4808-B73D-1F34133FA05C}" type="presParOf" srcId="{BED0E6DA-42C8-404C-8BDD-BCCC8B46C793}" destId="{F3E32ABF-3994-4DD3-8B7A-30F6717A178B}" srcOrd="5" destOrd="0" presId="urn:microsoft.com/office/officeart/2005/8/layout/radial2"/>
    <dgm:cxn modelId="{CA3657CF-1339-43B6-BF75-79466941DD83}" type="presParOf" srcId="{BED0E6DA-42C8-404C-8BDD-BCCC8B46C793}" destId="{F90A6B53-19B7-49F0-9867-2DA82026E865}" srcOrd="6" destOrd="0" presId="urn:microsoft.com/office/officeart/2005/8/layout/radial2"/>
    <dgm:cxn modelId="{866AC07A-83EE-49C7-8798-3729A6BF3041}" type="presParOf" srcId="{F90A6B53-19B7-49F0-9867-2DA82026E865}" destId="{CBAD9668-FDC1-4173-8ABE-DB6B40A3E6B0}" srcOrd="0" destOrd="0" presId="urn:microsoft.com/office/officeart/2005/8/layout/radial2"/>
    <dgm:cxn modelId="{BC6585AE-6AD5-4A47-98C2-89FEC75FE7EB}" type="presParOf" srcId="{F90A6B53-19B7-49F0-9867-2DA82026E865}" destId="{82CC4E44-B26F-4F89-BD37-B4CB681C7DA0}" srcOrd="1" destOrd="0" presId="urn:microsoft.com/office/officeart/2005/8/layout/radial2"/>
    <dgm:cxn modelId="{08FC79B5-5FAC-4BDB-83D3-C53D40ABC385}" type="presParOf" srcId="{BED0E6DA-42C8-404C-8BDD-BCCC8B46C793}" destId="{7444C0F3-F73B-44FE-B79F-1A8D1A921310}" srcOrd="7" destOrd="0" presId="urn:microsoft.com/office/officeart/2005/8/layout/radial2"/>
    <dgm:cxn modelId="{69AB4D90-0505-4CF2-8C99-9AE19CEC083A}" type="presParOf" srcId="{BED0E6DA-42C8-404C-8BDD-BCCC8B46C793}" destId="{D4241731-9006-4592-A903-5CC3C475534F}" srcOrd="8" destOrd="0" presId="urn:microsoft.com/office/officeart/2005/8/layout/radial2"/>
    <dgm:cxn modelId="{84C57945-D773-4CF1-AD63-AEBA11EC0348}" type="presParOf" srcId="{D4241731-9006-4592-A903-5CC3C475534F}" destId="{C62F54C9-B893-43D9-A572-05C7C48FC134}" srcOrd="0" destOrd="0" presId="urn:microsoft.com/office/officeart/2005/8/layout/radial2"/>
    <dgm:cxn modelId="{931A043D-F94F-4AD3-B230-EF2DA7E8E2C1}" type="presParOf" srcId="{D4241731-9006-4592-A903-5CC3C475534F}" destId="{C27ABDE7-14F9-4147-B909-ABD25058AA7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50F4B2-AA6B-419E-8E94-4B161981E74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95FD5-3071-40DC-BFC2-BBBFD866B60B}">
      <dgm:prSet custT="1"/>
      <dgm:spPr>
        <a:solidFill>
          <a:schemeClr val="accent3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800" b="1" dirty="0" smtClean="0"/>
            <a:t>строительные материалы:</a:t>
          </a:r>
          <a:r>
            <a:rPr lang="ru-RU" sz="2400" b="1" dirty="0" smtClean="0"/>
            <a:t>                           листовое стекло, стеклоблоки,                                             стойкая облицовочная плитка,                                  сухие строительные смеси</a:t>
          </a:r>
          <a:endParaRPr lang="ru-RU" sz="2400" dirty="0"/>
        </a:p>
      </dgm:t>
    </dgm:pt>
    <dgm:pt modelId="{DE92FF6A-6EFF-485A-85B5-0BB175A22F2E}" type="parTrans" cxnId="{DE85C17C-8727-4166-900E-2347E7E246FD}">
      <dgm:prSet/>
      <dgm:spPr/>
      <dgm:t>
        <a:bodyPr/>
        <a:lstStyle/>
        <a:p>
          <a:endParaRPr lang="ru-RU"/>
        </a:p>
      </dgm:t>
    </dgm:pt>
    <dgm:pt modelId="{00842384-F3D8-4897-89F7-70FF7502C781}" type="sibTrans" cxnId="{DE85C17C-8727-4166-900E-2347E7E246FD}">
      <dgm:prSet/>
      <dgm:spPr/>
      <dgm:t>
        <a:bodyPr/>
        <a:lstStyle/>
        <a:p>
          <a:endParaRPr lang="ru-RU"/>
        </a:p>
      </dgm:t>
    </dgm:pt>
    <dgm:pt modelId="{23199BBD-5558-4D34-9DC0-5CDE4CE8FFAE}">
      <dgm:prSet custT="1"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400" b="1" dirty="0" smtClean="0"/>
            <a:t>разнообразная стеклотара и медицинское стекло</a:t>
          </a:r>
          <a:endParaRPr lang="ru-RU" sz="2400" dirty="0"/>
        </a:p>
      </dgm:t>
    </dgm:pt>
    <dgm:pt modelId="{46B5C7D5-279F-4087-8A00-640EE08CC67E}" type="parTrans" cxnId="{6B5ECA6E-FDE5-4A82-AB17-633994ED28EA}">
      <dgm:prSet/>
      <dgm:spPr/>
      <dgm:t>
        <a:bodyPr/>
        <a:lstStyle/>
        <a:p>
          <a:endParaRPr lang="ru-RU"/>
        </a:p>
      </dgm:t>
    </dgm:pt>
    <dgm:pt modelId="{08C45BC1-ABB2-4CFF-9CB4-089DCE7CB8E8}" type="sibTrans" cxnId="{6B5ECA6E-FDE5-4A82-AB17-633994ED28EA}">
      <dgm:prSet/>
      <dgm:spPr/>
      <dgm:t>
        <a:bodyPr/>
        <a:lstStyle/>
        <a:p>
          <a:endParaRPr lang="ru-RU"/>
        </a:p>
      </dgm:t>
    </dgm:pt>
    <dgm:pt modelId="{0ACE6B5B-8AD8-4F2D-AE9D-EFBFF90F3E19}">
      <dgm:prSet custT="1"/>
      <dgm:spPr>
        <a:solidFill>
          <a:schemeClr val="accent3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ru-RU" sz="2800" b="1" dirty="0" smtClean="0"/>
            <a:t>хрусталь, стеклоизделия для электронной техники и светотехнической промышленности</a:t>
          </a:r>
          <a:r>
            <a:rPr lang="ru-RU" sz="2300" b="1" dirty="0" smtClean="0"/>
            <a:t>.</a:t>
          </a:r>
          <a:endParaRPr lang="ru-RU" sz="2300" dirty="0"/>
        </a:p>
      </dgm:t>
    </dgm:pt>
    <dgm:pt modelId="{E27D959E-17A9-4448-8A74-A595DEC84406}" type="parTrans" cxnId="{9BDF87C9-A0EC-4E7F-887B-B96CF429E076}">
      <dgm:prSet/>
      <dgm:spPr/>
      <dgm:t>
        <a:bodyPr/>
        <a:lstStyle/>
        <a:p>
          <a:endParaRPr lang="ru-RU"/>
        </a:p>
      </dgm:t>
    </dgm:pt>
    <dgm:pt modelId="{AD64D0ED-8DAB-4519-8335-EF4422F701C3}" type="sibTrans" cxnId="{9BDF87C9-A0EC-4E7F-887B-B96CF429E076}">
      <dgm:prSet/>
      <dgm:spPr/>
      <dgm:t>
        <a:bodyPr/>
        <a:lstStyle/>
        <a:p>
          <a:endParaRPr lang="ru-RU"/>
        </a:p>
      </dgm:t>
    </dgm:pt>
    <dgm:pt modelId="{199A69A1-EA07-4B81-BEEC-56C1EE92D225}" type="pres">
      <dgm:prSet presAssocID="{1350F4B2-AA6B-419E-8E94-4B161981E74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85BA312-5E26-4580-ACFD-E3C5BF970A56}" type="pres">
      <dgm:prSet presAssocID="{1350F4B2-AA6B-419E-8E94-4B161981E746}" presName="pyramid" presStyleLbl="node1" presStyleIdx="0" presStyleCnt="1" custLinFactNeighborX="1274" custLinFactNeighborY="2579"/>
      <dgm:spPr/>
    </dgm:pt>
    <dgm:pt modelId="{88323F91-FAEE-4972-B318-59245A5929B4}" type="pres">
      <dgm:prSet presAssocID="{1350F4B2-AA6B-419E-8E94-4B161981E746}" presName="theList" presStyleCnt="0"/>
      <dgm:spPr/>
    </dgm:pt>
    <dgm:pt modelId="{89780323-DBB8-43CC-A733-797038B3D7A1}" type="pres">
      <dgm:prSet presAssocID="{B3795FD5-3071-40DC-BFC2-BBBFD866B60B}" presName="aNode" presStyleLbl="fgAcc1" presStyleIdx="0" presStyleCnt="3" custScaleX="200285" custScaleY="351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AB4FC-8B33-43FC-AF9D-3AE02816D3D6}" type="pres">
      <dgm:prSet presAssocID="{B3795FD5-3071-40DC-BFC2-BBBFD866B60B}" presName="aSpace" presStyleCnt="0"/>
      <dgm:spPr/>
    </dgm:pt>
    <dgm:pt modelId="{D3CCFFC5-992C-475E-BE36-1FA475281674}" type="pres">
      <dgm:prSet presAssocID="{23199BBD-5558-4D34-9DC0-5CDE4CE8FFAE}" presName="aNode" presStyleLbl="fgAcc1" presStyleIdx="1" presStyleCnt="3" custScaleX="142436" custScaleY="266221" custLinFactNeighborX="838" custLinFactNeighborY="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BD5C3-E181-4692-ABA9-0E248AA6EA28}" type="pres">
      <dgm:prSet presAssocID="{23199BBD-5558-4D34-9DC0-5CDE4CE8FFAE}" presName="aSpace" presStyleCnt="0"/>
      <dgm:spPr/>
    </dgm:pt>
    <dgm:pt modelId="{63217F9C-0446-4B6B-BC69-1F19F3FBE60B}" type="pres">
      <dgm:prSet presAssocID="{0ACE6B5B-8AD8-4F2D-AE9D-EFBFF90F3E19}" presName="aNode" presStyleLbl="fgAcc1" presStyleIdx="2" presStyleCnt="3" custScaleX="207990" custScaleY="336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AC90F-2BE6-4E9F-8A06-5D29E3B7BF51}" type="pres">
      <dgm:prSet presAssocID="{0ACE6B5B-8AD8-4F2D-AE9D-EFBFF90F3E19}" presName="aSpace" presStyleCnt="0"/>
      <dgm:spPr/>
    </dgm:pt>
  </dgm:ptLst>
  <dgm:cxnLst>
    <dgm:cxn modelId="{E726F65B-94C7-419D-BDE1-A78D5855D9EF}" type="presOf" srcId="{B3795FD5-3071-40DC-BFC2-BBBFD866B60B}" destId="{89780323-DBB8-43CC-A733-797038B3D7A1}" srcOrd="0" destOrd="0" presId="urn:microsoft.com/office/officeart/2005/8/layout/pyramid2"/>
    <dgm:cxn modelId="{E4A56F66-6BA8-4F8B-9B50-B75F7FA25A18}" type="presOf" srcId="{23199BBD-5558-4D34-9DC0-5CDE4CE8FFAE}" destId="{D3CCFFC5-992C-475E-BE36-1FA475281674}" srcOrd="0" destOrd="0" presId="urn:microsoft.com/office/officeart/2005/8/layout/pyramid2"/>
    <dgm:cxn modelId="{DE85C17C-8727-4166-900E-2347E7E246FD}" srcId="{1350F4B2-AA6B-419E-8E94-4B161981E746}" destId="{B3795FD5-3071-40DC-BFC2-BBBFD866B60B}" srcOrd="0" destOrd="0" parTransId="{DE92FF6A-6EFF-485A-85B5-0BB175A22F2E}" sibTransId="{00842384-F3D8-4897-89F7-70FF7502C781}"/>
    <dgm:cxn modelId="{6B5ECA6E-FDE5-4A82-AB17-633994ED28EA}" srcId="{1350F4B2-AA6B-419E-8E94-4B161981E746}" destId="{23199BBD-5558-4D34-9DC0-5CDE4CE8FFAE}" srcOrd="1" destOrd="0" parTransId="{46B5C7D5-279F-4087-8A00-640EE08CC67E}" sibTransId="{08C45BC1-ABB2-4CFF-9CB4-089DCE7CB8E8}"/>
    <dgm:cxn modelId="{9BDF87C9-A0EC-4E7F-887B-B96CF429E076}" srcId="{1350F4B2-AA6B-419E-8E94-4B161981E746}" destId="{0ACE6B5B-8AD8-4F2D-AE9D-EFBFF90F3E19}" srcOrd="2" destOrd="0" parTransId="{E27D959E-17A9-4448-8A74-A595DEC84406}" sibTransId="{AD64D0ED-8DAB-4519-8335-EF4422F701C3}"/>
    <dgm:cxn modelId="{B7CE2BB4-EA8C-4BB6-A099-05B4B600810F}" type="presOf" srcId="{1350F4B2-AA6B-419E-8E94-4B161981E746}" destId="{199A69A1-EA07-4B81-BEEC-56C1EE92D225}" srcOrd="0" destOrd="0" presId="urn:microsoft.com/office/officeart/2005/8/layout/pyramid2"/>
    <dgm:cxn modelId="{EB723EC1-5188-453E-8999-43DF63436129}" type="presOf" srcId="{0ACE6B5B-8AD8-4F2D-AE9D-EFBFF90F3E19}" destId="{63217F9C-0446-4B6B-BC69-1F19F3FBE60B}" srcOrd="0" destOrd="0" presId="urn:microsoft.com/office/officeart/2005/8/layout/pyramid2"/>
    <dgm:cxn modelId="{2A6426A6-6824-42E2-9D26-B4D601E594FF}" type="presParOf" srcId="{199A69A1-EA07-4B81-BEEC-56C1EE92D225}" destId="{B85BA312-5E26-4580-ACFD-E3C5BF970A56}" srcOrd="0" destOrd="0" presId="urn:microsoft.com/office/officeart/2005/8/layout/pyramid2"/>
    <dgm:cxn modelId="{29C4C3E4-23CC-4C4D-BCF5-569FF44A85F0}" type="presParOf" srcId="{199A69A1-EA07-4B81-BEEC-56C1EE92D225}" destId="{88323F91-FAEE-4972-B318-59245A5929B4}" srcOrd="1" destOrd="0" presId="urn:microsoft.com/office/officeart/2005/8/layout/pyramid2"/>
    <dgm:cxn modelId="{68D17BDE-7F19-4F96-8C1C-D792A244695D}" type="presParOf" srcId="{88323F91-FAEE-4972-B318-59245A5929B4}" destId="{89780323-DBB8-43CC-A733-797038B3D7A1}" srcOrd="0" destOrd="0" presId="urn:microsoft.com/office/officeart/2005/8/layout/pyramid2"/>
    <dgm:cxn modelId="{97E23C3C-C574-4155-BB7F-C0575C3275B0}" type="presParOf" srcId="{88323F91-FAEE-4972-B318-59245A5929B4}" destId="{3FCAB4FC-8B33-43FC-AF9D-3AE02816D3D6}" srcOrd="1" destOrd="0" presId="urn:microsoft.com/office/officeart/2005/8/layout/pyramid2"/>
    <dgm:cxn modelId="{70F8274F-D80A-4277-BF52-AF63F4EC448E}" type="presParOf" srcId="{88323F91-FAEE-4972-B318-59245A5929B4}" destId="{D3CCFFC5-992C-475E-BE36-1FA475281674}" srcOrd="2" destOrd="0" presId="urn:microsoft.com/office/officeart/2005/8/layout/pyramid2"/>
    <dgm:cxn modelId="{D3C9F47D-D028-4970-A828-1D196373CCD4}" type="presParOf" srcId="{88323F91-FAEE-4972-B318-59245A5929B4}" destId="{C6ABD5C3-E181-4692-ABA9-0E248AA6EA28}" srcOrd="3" destOrd="0" presId="urn:microsoft.com/office/officeart/2005/8/layout/pyramid2"/>
    <dgm:cxn modelId="{04F3F8E2-0E8E-4EE6-981B-E6FE2F38AC31}" type="presParOf" srcId="{88323F91-FAEE-4972-B318-59245A5929B4}" destId="{63217F9C-0446-4B6B-BC69-1F19F3FBE60B}" srcOrd="4" destOrd="0" presId="urn:microsoft.com/office/officeart/2005/8/layout/pyramid2"/>
    <dgm:cxn modelId="{7A88FB7C-BF59-45AA-9430-BAD130A16CA4}" type="presParOf" srcId="{88323F91-FAEE-4972-B318-59245A5929B4}" destId="{52FAC90F-2BE6-4E9F-8A06-5D29E3B7BF5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A6FAD0-6BDF-40DB-AFBD-8E4F83ED5422}">
      <dsp:nvSpPr>
        <dsp:cNvPr id="0" name=""/>
        <dsp:cNvSpPr/>
      </dsp:nvSpPr>
      <dsp:spPr>
        <a:xfrm>
          <a:off x="0" y="35847"/>
          <a:ext cx="7499349" cy="1320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стекольное</a:t>
          </a:r>
          <a:endParaRPr lang="ru-RU" sz="6100" kern="1200" dirty="0"/>
        </a:p>
      </dsp:txBody>
      <dsp:txXfrm>
        <a:off x="1631951" y="35847"/>
        <a:ext cx="5867398" cy="1320818"/>
      </dsp:txXfrm>
    </dsp:sp>
    <dsp:sp modelId="{401B9E02-CF17-44B0-BC45-9BD5D752ECA2}">
      <dsp:nvSpPr>
        <dsp:cNvPr id="0" name=""/>
        <dsp:cNvSpPr/>
      </dsp:nvSpPr>
      <dsp:spPr>
        <a:xfrm>
          <a:off x="153964" y="23880"/>
          <a:ext cx="1499870" cy="1392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22E1F-168E-4619-B1CD-626A4B5C285F}">
      <dsp:nvSpPr>
        <dsp:cNvPr id="0" name=""/>
        <dsp:cNvSpPr/>
      </dsp:nvSpPr>
      <dsp:spPr>
        <a:xfrm>
          <a:off x="0" y="1524594"/>
          <a:ext cx="7499349" cy="1320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цементное</a:t>
          </a:r>
          <a:endParaRPr lang="ru-RU" sz="6100" kern="1200" dirty="0"/>
        </a:p>
      </dsp:txBody>
      <dsp:txXfrm>
        <a:off x="1631951" y="1524594"/>
        <a:ext cx="5867398" cy="1320818"/>
      </dsp:txXfrm>
    </dsp:sp>
    <dsp:sp modelId="{6BDEA8B9-37D5-413D-B333-8782504C64A5}">
      <dsp:nvSpPr>
        <dsp:cNvPr id="0" name=""/>
        <dsp:cNvSpPr/>
      </dsp:nvSpPr>
      <dsp:spPr>
        <a:xfrm>
          <a:off x="142880" y="1643076"/>
          <a:ext cx="1499870" cy="10566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379B1-1A45-4B3C-B218-DF5E683E2DA3}">
      <dsp:nvSpPr>
        <dsp:cNvPr id="0" name=""/>
        <dsp:cNvSpPr/>
      </dsp:nvSpPr>
      <dsp:spPr>
        <a:xfrm>
          <a:off x="0" y="2977494"/>
          <a:ext cx="7499349" cy="1320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100" kern="1200" dirty="0" smtClean="0"/>
            <a:t>кремнистое</a:t>
          </a:r>
          <a:endParaRPr lang="ru-RU" sz="6100" kern="1200" dirty="0"/>
        </a:p>
      </dsp:txBody>
      <dsp:txXfrm>
        <a:off x="1631951" y="2977494"/>
        <a:ext cx="5867398" cy="1320818"/>
      </dsp:txXfrm>
    </dsp:sp>
    <dsp:sp modelId="{63B975B2-2642-4592-977E-41CB9091EB42}">
      <dsp:nvSpPr>
        <dsp:cNvPr id="0" name=""/>
        <dsp:cNvSpPr/>
      </dsp:nvSpPr>
      <dsp:spPr>
        <a:xfrm>
          <a:off x="132081" y="3109576"/>
          <a:ext cx="1499870" cy="10566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55B63A-BC98-4B21-BC53-637833DB10A0}">
      <dsp:nvSpPr>
        <dsp:cNvPr id="0" name=""/>
        <dsp:cNvSpPr/>
      </dsp:nvSpPr>
      <dsp:spPr>
        <a:xfrm>
          <a:off x="0" y="0"/>
          <a:ext cx="6096000" cy="1768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сырье для грубой керамики</a:t>
          </a:r>
          <a:endParaRPr lang="ru-RU" sz="3200" kern="1200" dirty="0"/>
        </a:p>
      </dsp:txBody>
      <dsp:txXfrm>
        <a:off x="1396071" y="0"/>
        <a:ext cx="4699928" cy="1768718"/>
      </dsp:txXfrm>
    </dsp:sp>
    <dsp:sp modelId="{A84BBF37-8170-4160-9A55-CE5F63FDB3B0}">
      <dsp:nvSpPr>
        <dsp:cNvPr id="0" name=""/>
        <dsp:cNvSpPr/>
      </dsp:nvSpPr>
      <dsp:spPr>
        <a:xfrm>
          <a:off x="176871" y="176871"/>
          <a:ext cx="1219200" cy="14149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9DFA3-0D91-448D-AC72-C6AD5907193A}">
      <dsp:nvSpPr>
        <dsp:cNvPr id="0" name=""/>
        <dsp:cNvSpPr/>
      </dsp:nvSpPr>
      <dsp:spPr>
        <a:xfrm>
          <a:off x="562037" y="1980327"/>
          <a:ext cx="6096000" cy="1404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                 карбонатное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                           сырье</a:t>
          </a:r>
          <a:endParaRPr lang="ru-RU" sz="3200" kern="1200" dirty="0"/>
        </a:p>
      </dsp:txBody>
      <dsp:txXfrm>
        <a:off x="1958109" y="1980327"/>
        <a:ext cx="4699928" cy="1404044"/>
      </dsp:txXfrm>
    </dsp:sp>
    <dsp:sp modelId="{9865F6B9-D965-4A0D-8E66-C4CECD708C78}">
      <dsp:nvSpPr>
        <dsp:cNvPr id="0" name=""/>
        <dsp:cNvSpPr/>
      </dsp:nvSpPr>
      <dsp:spPr>
        <a:xfrm>
          <a:off x="-549321" y="1964975"/>
          <a:ext cx="3821094" cy="1893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2C8B2-7E34-4383-A33A-EBE8858BD1E1}">
      <dsp:nvSpPr>
        <dsp:cNvPr id="0" name=""/>
        <dsp:cNvSpPr/>
      </dsp:nvSpPr>
      <dsp:spPr>
        <a:xfrm>
          <a:off x="0" y="4016051"/>
          <a:ext cx="6096000" cy="1768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торф и горючие слюды</a:t>
          </a:r>
          <a:endParaRPr lang="ru-RU" sz="3200" kern="1200" dirty="0"/>
        </a:p>
      </dsp:txBody>
      <dsp:txXfrm>
        <a:off x="1396071" y="4016051"/>
        <a:ext cx="4699928" cy="1768718"/>
      </dsp:txXfrm>
    </dsp:sp>
    <dsp:sp modelId="{B641C165-9AEE-4F5D-98B8-232251D260EF}">
      <dsp:nvSpPr>
        <dsp:cNvPr id="0" name=""/>
        <dsp:cNvSpPr/>
      </dsp:nvSpPr>
      <dsp:spPr>
        <a:xfrm>
          <a:off x="126293" y="4109447"/>
          <a:ext cx="1320357" cy="15819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96F3E-FA82-4557-93A8-8BE0B6A2DA3A}">
      <dsp:nvSpPr>
        <dsp:cNvPr id="0" name=""/>
        <dsp:cNvSpPr/>
      </dsp:nvSpPr>
      <dsp:spPr>
        <a:xfrm>
          <a:off x="492930" y="423370"/>
          <a:ext cx="6096000" cy="1756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           нефть</a:t>
          </a:r>
          <a:endParaRPr lang="ru-RU" sz="4400" kern="1200" dirty="0"/>
        </a:p>
      </dsp:txBody>
      <dsp:txXfrm>
        <a:off x="1887788" y="423370"/>
        <a:ext cx="4701142" cy="1756579"/>
      </dsp:txXfrm>
    </dsp:sp>
    <dsp:sp modelId="{3899AE84-55D1-4806-82E9-5E522983FDCE}">
      <dsp:nvSpPr>
        <dsp:cNvPr id="0" name=""/>
        <dsp:cNvSpPr/>
      </dsp:nvSpPr>
      <dsp:spPr>
        <a:xfrm>
          <a:off x="-492930" y="0"/>
          <a:ext cx="3542239" cy="26033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FA20429-A7AF-42E2-8911-3024D7AA270F}">
      <dsp:nvSpPr>
        <dsp:cNvPr id="0" name=""/>
        <dsp:cNvSpPr/>
      </dsp:nvSpPr>
      <dsp:spPr>
        <a:xfrm>
          <a:off x="454955" y="3260408"/>
          <a:ext cx="6096000" cy="1756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                </a:t>
          </a:r>
          <a:r>
            <a:rPr lang="ru-RU" sz="4000" kern="1200" dirty="0" smtClean="0"/>
            <a:t>минеральная  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                      вода</a:t>
          </a:r>
          <a:endParaRPr lang="ru-RU" sz="4000" kern="1200" dirty="0"/>
        </a:p>
      </dsp:txBody>
      <dsp:txXfrm>
        <a:off x="1849813" y="3260408"/>
        <a:ext cx="4701142" cy="1756579"/>
      </dsp:txXfrm>
    </dsp:sp>
    <dsp:sp modelId="{D7737F54-DEF2-4B49-809F-F0BD6A1B651E}">
      <dsp:nvSpPr>
        <dsp:cNvPr id="0" name=""/>
        <dsp:cNvSpPr/>
      </dsp:nvSpPr>
      <dsp:spPr>
        <a:xfrm>
          <a:off x="-454955" y="2778979"/>
          <a:ext cx="3390339" cy="2719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AA4E0C-A32B-4A48-B4C8-8223738B1CE4}">
      <dsp:nvSpPr>
        <dsp:cNvPr id="0" name=""/>
        <dsp:cNvSpPr/>
      </dsp:nvSpPr>
      <dsp:spPr>
        <a:xfrm>
          <a:off x="705236" y="567458"/>
          <a:ext cx="6572295" cy="143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                    нефть</a:t>
          </a:r>
          <a:endParaRPr lang="ru-RU" sz="3500" kern="1200" dirty="0"/>
        </a:p>
      </dsp:txBody>
      <dsp:txXfrm>
        <a:off x="2163353" y="567458"/>
        <a:ext cx="5114179" cy="1436573"/>
      </dsp:txXfrm>
    </dsp:sp>
    <dsp:sp modelId="{04696EB7-4609-4EE8-8CCC-A399518CBF1E}">
      <dsp:nvSpPr>
        <dsp:cNvPr id="0" name=""/>
        <dsp:cNvSpPr/>
      </dsp:nvSpPr>
      <dsp:spPr>
        <a:xfrm>
          <a:off x="-730934" y="0"/>
          <a:ext cx="4525512" cy="252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D71CA-C47D-47DA-A95F-7DC89DB3394F}">
      <dsp:nvSpPr>
        <dsp:cNvPr id="0" name=""/>
        <dsp:cNvSpPr/>
      </dsp:nvSpPr>
      <dsp:spPr>
        <a:xfrm>
          <a:off x="402845" y="3186423"/>
          <a:ext cx="6572295" cy="143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                минеральная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                      вода</a:t>
          </a:r>
          <a:endParaRPr lang="ru-RU" sz="3500" kern="1200" dirty="0"/>
        </a:p>
      </dsp:txBody>
      <dsp:txXfrm>
        <a:off x="1860962" y="3186423"/>
        <a:ext cx="5114179" cy="1436573"/>
      </dsp:txXfrm>
    </dsp:sp>
    <dsp:sp modelId="{F631EF15-3F1B-41EA-880C-59E8E441EE44}">
      <dsp:nvSpPr>
        <dsp:cNvPr id="0" name=""/>
        <dsp:cNvSpPr/>
      </dsp:nvSpPr>
      <dsp:spPr>
        <a:xfrm>
          <a:off x="-305312" y="2636296"/>
          <a:ext cx="3213156" cy="24733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44C0F3-F73B-44FE-B79F-1A8D1A921310}">
      <dsp:nvSpPr>
        <dsp:cNvPr id="0" name=""/>
        <dsp:cNvSpPr/>
      </dsp:nvSpPr>
      <dsp:spPr>
        <a:xfrm rot="2842644">
          <a:off x="-255520" y="2873718"/>
          <a:ext cx="1951905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951905" y="4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32ABF-3994-4DD3-8B7A-30F6717A178B}">
      <dsp:nvSpPr>
        <dsp:cNvPr id="0" name=""/>
        <dsp:cNvSpPr/>
      </dsp:nvSpPr>
      <dsp:spPr>
        <a:xfrm rot="1016491">
          <a:off x="36579" y="2295155"/>
          <a:ext cx="1395409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395409" y="4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90644-D641-4B4B-A2CA-BD91D6858F8F}">
      <dsp:nvSpPr>
        <dsp:cNvPr id="0" name=""/>
        <dsp:cNvSpPr/>
      </dsp:nvSpPr>
      <dsp:spPr>
        <a:xfrm rot="20225606">
          <a:off x="76" y="1695582"/>
          <a:ext cx="1693679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693679" y="4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2B922-E2E9-41BC-9CFC-0654C8D2156D}">
      <dsp:nvSpPr>
        <dsp:cNvPr id="0" name=""/>
        <dsp:cNvSpPr/>
      </dsp:nvSpPr>
      <dsp:spPr>
        <a:xfrm rot="18709069">
          <a:off x="-275614" y="1227937"/>
          <a:ext cx="1997489" cy="9997"/>
        </a:xfrm>
        <a:custGeom>
          <a:avLst/>
          <a:gdLst/>
          <a:ahLst/>
          <a:cxnLst/>
          <a:rect l="0" t="0" r="0" b="0"/>
          <a:pathLst>
            <a:path>
              <a:moveTo>
                <a:pt x="0" y="4998"/>
              </a:moveTo>
              <a:lnTo>
                <a:pt x="1997489" y="4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E9CC4-C894-4FE9-90A7-13CC2E8452F4}">
      <dsp:nvSpPr>
        <dsp:cNvPr id="0" name=""/>
        <dsp:cNvSpPr/>
      </dsp:nvSpPr>
      <dsp:spPr>
        <a:xfrm>
          <a:off x="-155736" y="1937988"/>
          <a:ext cx="261875" cy="261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8BE03-85EF-4750-9BA2-38633E70A5C8}">
      <dsp:nvSpPr>
        <dsp:cNvPr id="0" name=""/>
        <dsp:cNvSpPr/>
      </dsp:nvSpPr>
      <dsp:spPr>
        <a:xfrm>
          <a:off x="205546" y="-392016"/>
          <a:ext cx="3142504" cy="8944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стекольной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05546" y="-392016"/>
        <a:ext cx="3142504" cy="894451"/>
      </dsp:txXfrm>
    </dsp:sp>
    <dsp:sp modelId="{827D4426-B895-4BC0-BD89-F61850532D5D}">
      <dsp:nvSpPr>
        <dsp:cNvPr id="0" name=""/>
        <dsp:cNvSpPr/>
      </dsp:nvSpPr>
      <dsp:spPr>
        <a:xfrm>
          <a:off x="1000132" y="472581"/>
          <a:ext cx="3142504" cy="9986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строительной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000132" y="472581"/>
        <a:ext cx="3142504" cy="998645"/>
      </dsp:txXfrm>
    </dsp:sp>
    <dsp:sp modelId="{CBAD9668-FDC1-4173-8ABE-DB6B40A3E6B0}">
      <dsp:nvSpPr>
        <dsp:cNvPr id="0" name=""/>
        <dsp:cNvSpPr/>
      </dsp:nvSpPr>
      <dsp:spPr>
        <a:xfrm>
          <a:off x="1020580" y="2310738"/>
          <a:ext cx="3142504" cy="1110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Электронной промышленности</a:t>
          </a:r>
          <a:endParaRPr lang="ru-RU" sz="2400" kern="1200" dirty="0"/>
        </a:p>
      </dsp:txBody>
      <dsp:txXfrm>
        <a:off x="1020580" y="2310738"/>
        <a:ext cx="3142504" cy="1110504"/>
      </dsp:txXfrm>
    </dsp:sp>
    <dsp:sp modelId="{C62F54C9-B893-43D9-A572-05C7C48FC134}">
      <dsp:nvSpPr>
        <dsp:cNvPr id="0" name=""/>
        <dsp:cNvSpPr/>
      </dsp:nvSpPr>
      <dsp:spPr>
        <a:xfrm>
          <a:off x="257123" y="3575908"/>
          <a:ext cx="3142504" cy="10134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металлургической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57123" y="3575908"/>
        <a:ext cx="3142504" cy="101346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5BA312-5E26-4580-ACFD-E3C5BF970A56}">
      <dsp:nvSpPr>
        <dsp:cNvPr id="0" name=""/>
        <dsp:cNvSpPr/>
      </dsp:nvSpPr>
      <dsp:spPr>
        <a:xfrm>
          <a:off x="207427" y="0"/>
          <a:ext cx="4800600" cy="48006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80323-DBB8-43CC-A733-797038B3D7A1}">
      <dsp:nvSpPr>
        <dsp:cNvPr id="0" name=""/>
        <dsp:cNvSpPr/>
      </dsp:nvSpPr>
      <dsp:spPr>
        <a:xfrm>
          <a:off x="981926" y="482269"/>
          <a:ext cx="6249673" cy="1361153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строительные материалы:</a:t>
          </a:r>
          <a:r>
            <a:rPr lang="ru-RU" sz="2400" b="1" kern="1200" dirty="0" smtClean="0"/>
            <a:t>                           листовое стекло, стеклоблоки,                                             стойкая облицовочная плитка,                                  сухие строительные смеси</a:t>
          </a:r>
          <a:endParaRPr lang="ru-RU" sz="2400" kern="1200" dirty="0"/>
        </a:p>
      </dsp:txBody>
      <dsp:txXfrm>
        <a:off x="981926" y="482269"/>
        <a:ext cx="6249673" cy="1361153"/>
      </dsp:txXfrm>
    </dsp:sp>
    <dsp:sp modelId="{D3CCFFC5-992C-475E-BE36-1FA475281674}">
      <dsp:nvSpPr>
        <dsp:cNvPr id="0" name=""/>
        <dsp:cNvSpPr/>
      </dsp:nvSpPr>
      <dsp:spPr>
        <a:xfrm>
          <a:off x="1910632" y="1893745"/>
          <a:ext cx="4444558" cy="1029655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разнообразная стеклотара и медицинское стекло</a:t>
          </a:r>
          <a:endParaRPr lang="ru-RU" sz="2400" kern="1200" dirty="0"/>
        </a:p>
      </dsp:txBody>
      <dsp:txXfrm>
        <a:off x="1910632" y="1893745"/>
        <a:ext cx="4444558" cy="1029655"/>
      </dsp:txXfrm>
    </dsp:sp>
    <dsp:sp modelId="{63217F9C-0446-4B6B-BC69-1F19F3FBE60B}">
      <dsp:nvSpPr>
        <dsp:cNvPr id="0" name=""/>
        <dsp:cNvSpPr/>
      </dsp:nvSpPr>
      <dsp:spPr>
        <a:xfrm>
          <a:off x="861713" y="2969770"/>
          <a:ext cx="6490099" cy="1300214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хрусталь, стеклоизделия для электронной техники и светотехнической промышленности</a:t>
          </a:r>
          <a:r>
            <a:rPr lang="ru-RU" sz="2300" b="1" kern="1200" dirty="0" smtClean="0"/>
            <a:t>.</a:t>
          </a:r>
          <a:endParaRPr lang="ru-RU" sz="2300" kern="1200" dirty="0"/>
        </a:p>
      </dsp:txBody>
      <dsp:txXfrm>
        <a:off x="861713" y="2969770"/>
        <a:ext cx="6490099" cy="130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EC6D-E4D5-4E70-95F5-8A336C70D22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8FCC-8973-46D3-8BDF-6E60FBD43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98FCC-8973-46D3-8BDF-6E60FBD43B2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98FCC-8973-46D3-8BDF-6E60FBD43B2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19340" cy="2928958"/>
          </a:xfr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ИСПОЛЬЗОВАНИЕ РЕСУРСОВ КРАЕВЕДЕНИЯ ПРИ ИЗУЧЕНИИ ХИМИИ ДЛЯ ФОРМИРОВАНИЯ РЕГИОНАЛЬНОЙ ИДЕНТИЧНОСТИ</a:t>
            </a:r>
            <a:endParaRPr lang="ru-RU" sz="3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714512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Ульяновская область -  крупнейшая минерально-сырьевая база по стекольным пескам в России.</a:t>
            </a:r>
            <a:br>
              <a:rPr lang="ru-RU" sz="3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32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29156"/>
          </a:xfrm>
        </p:spPr>
        <p:txBody>
          <a:bodyPr>
            <a:normAutofit/>
          </a:bodyPr>
          <a:lstStyle/>
          <a:p>
            <a:r>
              <a:rPr lang="ru-RU" b="1" dirty="0" smtClean="0"/>
              <a:t>Ульяновская область располагает большими, </a:t>
            </a:r>
            <a:r>
              <a:rPr lang="ru-RU" b="1" dirty="0" smtClean="0">
                <a:solidFill>
                  <a:schemeClr val="accent3"/>
                </a:solidFill>
              </a:rPr>
              <a:t>около 142 миллионов тонн разведанных запасов</a:t>
            </a:r>
            <a:r>
              <a:rPr lang="ru-RU" b="1" dirty="0" smtClean="0"/>
              <a:t>, объёмами кварцевых песков, которые являются стратегическим сырьём.</a:t>
            </a:r>
          </a:p>
          <a:p>
            <a:r>
              <a:rPr lang="ru-RU" b="1" dirty="0" smtClean="0"/>
              <a:t>  </a:t>
            </a:r>
            <a:r>
              <a:rPr lang="ru-RU" sz="4000" b="1" dirty="0" smtClean="0">
                <a:solidFill>
                  <a:schemeClr val="accent3"/>
                </a:solidFill>
              </a:rPr>
              <a:t>Это</a:t>
            </a:r>
            <a:r>
              <a:rPr lang="ru-RU" b="1" dirty="0" smtClean="0"/>
              <a:t> </a:t>
            </a:r>
            <a:r>
              <a:rPr lang="ru-RU" sz="4000" b="1" dirty="0" smtClean="0">
                <a:solidFill>
                  <a:schemeClr val="accent3"/>
                </a:solidFill>
              </a:rPr>
              <a:t>более </a:t>
            </a:r>
            <a:r>
              <a:rPr lang="ru-RU" sz="4000" b="1" dirty="0" smtClean="0">
                <a:solidFill>
                  <a:schemeClr val="accent3"/>
                </a:solidFill>
              </a:rPr>
              <a:t>6</a:t>
            </a:r>
            <a:r>
              <a:rPr lang="ru-RU" sz="4000" b="1" dirty="0" smtClean="0">
                <a:solidFill>
                  <a:schemeClr val="accent3"/>
                </a:solidFill>
              </a:rPr>
              <a:t>0 </a:t>
            </a:r>
            <a:r>
              <a:rPr lang="ru-RU" sz="4000" b="1" dirty="0" smtClean="0">
                <a:solidFill>
                  <a:schemeClr val="accent3"/>
                </a:solidFill>
              </a:rPr>
              <a:t>% всех запасов в </a:t>
            </a:r>
            <a:r>
              <a:rPr lang="ru-RU" b="1" dirty="0" smtClean="0">
                <a:solidFill>
                  <a:schemeClr val="accent3"/>
                </a:solidFill>
              </a:rPr>
              <a:t>ПРИВОЛЖСКОМ ФЕДЕРАЛЬНОМ ОКРУГЕ.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>Районы богатые песчаником и кварцевым песком: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accent3"/>
                </a:solidFill>
              </a:rPr>
              <a:t>Теренгульский</a:t>
            </a:r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smtClean="0"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solidFill>
                  <a:schemeClr val="accent3"/>
                </a:solidFill>
              </a:rPr>
              <a:t>Кузоватовский</a:t>
            </a:r>
            <a:endParaRPr lang="ru-RU" b="1" dirty="0" smtClean="0">
              <a:solidFill>
                <a:schemeClr val="accent3"/>
              </a:solidFill>
            </a:endParaRPr>
          </a:p>
          <a:p>
            <a:r>
              <a:rPr lang="ru-RU" b="1" dirty="0" err="1" smtClean="0">
                <a:solidFill>
                  <a:schemeClr val="accent3"/>
                </a:solidFill>
              </a:rPr>
              <a:t>Сенгелеевский</a:t>
            </a:r>
            <a:endParaRPr lang="ru-RU" b="1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b="1" dirty="0" smtClean="0"/>
              <a:t> В </a:t>
            </a:r>
            <a:r>
              <a:rPr lang="ru-RU" b="1" dirty="0" err="1" smtClean="0"/>
              <a:t>Сенгилеевском</a:t>
            </a:r>
            <a:r>
              <a:rPr lang="ru-RU" b="1" dirty="0" smtClean="0"/>
              <a:t> районе по предварительным прогнозам в разрабатываемых карьерах запасов </a:t>
            </a:r>
            <a:r>
              <a:rPr lang="ru-RU" b="1" dirty="0" smtClean="0">
                <a:solidFill>
                  <a:schemeClr val="accent3"/>
                </a:solidFill>
              </a:rPr>
              <a:t>кварцевого песка  хватит                              на  </a:t>
            </a:r>
            <a:r>
              <a:rPr lang="ru-RU" sz="4800" b="1" dirty="0" smtClean="0">
                <a:solidFill>
                  <a:schemeClr val="accent3"/>
                </a:solidFill>
              </a:rPr>
              <a:t>200 - 300 </a:t>
            </a:r>
            <a:r>
              <a:rPr lang="ru-RU" b="1" dirty="0" smtClean="0">
                <a:solidFill>
                  <a:schemeClr val="accent3"/>
                </a:solidFill>
              </a:rPr>
              <a:t>лет.</a:t>
            </a:r>
            <a:r>
              <a:rPr lang="ru-RU" b="1" dirty="0" smtClean="0"/>
              <a:t>                                                                                </a:t>
            </a:r>
            <a:endParaRPr lang="ru-RU" b="1" dirty="0" smtClean="0">
              <a:solidFill>
                <a:schemeClr val="accent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715172" cy="128588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err="1" smtClean="0"/>
              <a:t>Ташлинское</a:t>
            </a:r>
            <a:r>
              <a:rPr lang="ru-RU" sz="3200" b="1" dirty="0" smtClean="0"/>
              <a:t> месторождение кварцевого песка – одно из крупнейших в Европе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Сырье уникального </a:t>
            </a:r>
            <a:r>
              <a:rPr lang="ru-RU" b="1" dirty="0" err="1" smtClean="0"/>
              <a:t>Ташлинского</a:t>
            </a:r>
            <a:r>
              <a:rPr lang="ru-RU" b="1" dirty="0" smtClean="0"/>
              <a:t> месторождения, открытого в 1934 году, отвечает самым высоким техническим требованиям. Недаром в геологической литературе высококачественные кварцевые пески </a:t>
            </a:r>
            <a:r>
              <a:rPr lang="ru-RU" b="1" dirty="0" err="1" smtClean="0"/>
              <a:t>Ташлинского</a:t>
            </a:r>
            <a:r>
              <a:rPr lang="ru-RU" b="1" dirty="0" smtClean="0"/>
              <a:t> месторождения уважительно    именуются «стекольными» или «белыми»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Бесцветные кристаллы с </a:t>
            </a:r>
            <a:r>
              <a:rPr lang="en-US" b="1" dirty="0" smtClean="0"/>
              <a:t>t</a:t>
            </a:r>
            <a:r>
              <a:rPr lang="ru-RU" b="1" dirty="0" smtClean="0"/>
              <a:t>плавл.+1713,  обладающие очень высокой твердостью. </a:t>
            </a:r>
          </a:p>
        </p:txBody>
      </p:sp>
      <p:pic>
        <p:nvPicPr>
          <p:cNvPr id="1026" name="Picture 2" descr="C:\Users\Андрей\Downloads\310px-Sample_of_silicon_diox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4643446"/>
            <a:ext cx="1285852" cy="2000264"/>
          </a:xfrm>
          <a:prstGeom prst="rect">
            <a:avLst/>
          </a:prstGeom>
          <a:noFill/>
        </p:spPr>
      </p:pic>
      <p:pic>
        <p:nvPicPr>
          <p:cNvPr id="1027" name="Picture 3" descr="C:\Users\Андрей\Downloads\foto-prirodnogo-kvartsevogo-pes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32" cy="1595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b="1" dirty="0" smtClean="0"/>
              <a:t>Третье место в международном геологическом справочнике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err="1" smtClean="0">
                <a:solidFill>
                  <a:schemeClr val="accent3"/>
                </a:solidFill>
              </a:rPr>
              <a:t>Ташлинское</a:t>
            </a:r>
            <a:r>
              <a:rPr lang="ru-RU" sz="3600" b="1" dirty="0" smtClean="0">
                <a:solidFill>
                  <a:schemeClr val="accent3"/>
                </a:solidFill>
              </a:rPr>
              <a:t> месторождение </a:t>
            </a:r>
            <a:r>
              <a:rPr lang="ru-RU" sz="2800" b="1" dirty="0" smtClean="0"/>
              <a:t>Ульяновской области, занимает </a:t>
            </a:r>
            <a:r>
              <a:rPr lang="ru-RU" b="1" dirty="0" smtClean="0">
                <a:solidFill>
                  <a:schemeClr val="accent3"/>
                </a:solidFill>
              </a:rPr>
              <a:t>третье место в мире </a:t>
            </a:r>
            <a:r>
              <a:rPr lang="ru-RU" sz="2800" b="1" dirty="0" smtClean="0"/>
              <a:t>среди наиболее чистых месторождений кварцевых песков. Содержание SiO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в таком песке не менее 99 %, что позволяет использовать данный песок в стекольной промышленности для производства, как обычного стекла, так и хрусталя, оптического стекла.</a:t>
            </a:r>
          </a:p>
          <a:p>
            <a:endParaRPr lang="ru-RU" dirty="0"/>
          </a:p>
        </p:txBody>
      </p:sp>
      <p:pic>
        <p:nvPicPr>
          <p:cNvPr id="30721" name="Picture 1" descr="C:\Users\Андрей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072074"/>
            <a:ext cx="657229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939916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800" b="1" dirty="0" smtClean="0"/>
              <a:t> </a:t>
            </a:r>
            <a:r>
              <a:rPr lang="ru-RU" sz="3200" b="1" dirty="0" smtClean="0"/>
              <a:t>Горно-обогатительный</a:t>
            </a:r>
            <a:br>
              <a:rPr lang="ru-RU" sz="3200" b="1" dirty="0" smtClean="0"/>
            </a:br>
            <a:r>
              <a:rPr lang="ru-RU" sz="3200" b="1" dirty="0" smtClean="0"/>
              <a:t>комбинат   «Кварц»-</a:t>
            </a:r>
            <a:br>
              <a:rPr lang="ru-RU" sz="3200" b="1" dirty="0" smtClean="0"/>
            </a:br>
            <a:r>
              <a:rPr lang="ru-RU" sz="3200" b="1" dirty="0" smtClean="0"/>
              <a:t>крупнейшее региональное</a:t>
            </a:r>
            <a:br>
              <a:rPr lang="ru-RU" sz="3200" b="1" dirty="0" smtClean="0"/>
            </a:br>
            <a:r>
              <a:rPr lang="ru-RU" sz="3200" b="1" dirty="0" smtClean="0"/>
              <a:t>предприятие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472518" cy="4000528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Предприятие ОАО «Кварц»  , расположенное в </a:t>
            </a:r>
            <a:r>
              <a:rPr lang="ru-RU" b="1" dirty="0" err="1" smtClean="0"/>
              <a:t>Сенгилеевском</a:t>
            </a:r>
            <a:r>
              <a:rPr lang="ru-RU" b="1" dirty="0" smtClean="0"/>
              <a:t> районе (пос. Силикатный) Ульяновской области, является базовым для стекольной промышленности России.</a:t>
            </a:r>
          </a:p>
          <a:p>
            <a:endParaRPr lang="ru-RU" b="1" dirty="0" smtClean="0"/>
          </a:p>
          <a:p>
            <a:r>
              <a:rPr lang="ru-RU" b="1" dirty="0" smtClean="0"/>
              <a:t>Это не просто высокие слова. В настоящее время более 30% общероссийских поставок кварцевого песка осуществляет ОАО «Кварц». Отсюда продукция отправляется многим (более </a:t>
            </a:r>
            <a:r>
              <a:rPr lang="ru-RU" sz="4700" b="1" dirty="0" smtClean="0"/>
              <a:t>200</a:t>
            </a:r>
            <a:r>
              <a:rPr lang="ru-RU" b="1" dirty="0" smtClean="0"/>
              <a:t>) стекольным и металлургическим заводам страны.</a:t>
            </a:r>
            <a:endParaRPr lang="ru-RU" b="1" dirty="0"/>
          </a:p>
        </p:txBody>
      </p:sp>
      <p:pic>
        <p:nvPicPr>
          <p:cNvPr id="34817" name="Picture 1" descr="C:\Users\Андрей\Downloads\zav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85728"/>
            <a:ext cx="2786082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810000" cy="1428760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ru-RU" sz="2800" dirty="0" smtClean="0"/>
              <a:t>Повелители кварцевых песков</a:t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14810" y="142852"/>
            <a:ext cx="4786346" cy="142876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ОАО «Кварц»</a:t>
            </a:r>
            <a:br>
              <a:rPr lang="ru-RU" sz="3200" b="1" dirty="0" smtClean="0"/>
            </a:br>
            <a:r>
              <a:rPr lang="ru-RU" sz="3200" b="1" dirty="0" smtClean="0"/>
              <a:t>  поставляет кварцевые пески на заводы</a:t>
            </a:r>
            <a:br>
              <a:rPr lang="ru-RU" sz="3200" b="1" dirty="0" smtClean="0"/>
            </a:br>
            <a:endParaRPr lang="ru-RU" sz="32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214810" y="2143116"/>
          <a:ext cx="4714908" cy="419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1857364"/>
            <a:ext cx="4071966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2858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Кварцевые пески Ульяновской области идут на производство высококачественной продукции: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608" y="1447800"/>
          <a:ext cx="74980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ИЗДЕЛИЯ ИЗ КВАРЦЕВОГО СТЕКЛА</a:t>
            </a:r>
            <a:endParaRPr lang="ru-RU" dirty="0"/>
          </a:p>
        </p:txBody>
      </p:sp>
      <p:pic>
        <p:nvPicPr>
          <p:cNvPr id="1026" name="Picture 2" descr="C:\Users\Андрей\Downloads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2133600" cy="1743075"/>
          </a:xfrm>
          <a:prstGeom prst="rect">
            <a:avLst/>
          </a:prstGeom>
          <a:noFill/>
        </p:spPr>
      </p:pic>
      <p:pic>
        <p:nvPicPr>
          <p:cNvPr id="1027" name="Picture 3" descr="C:\Users\Андрей\Downloads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643050"/>
            <a:ext cx="2143125" cy="2143125"/>
          </a:xfrm>
          <a:prstGeom prst="rect">
            <a:avLst/>
          </a:prstGeom>
          <a:noFill/>
        </p:spPr>
      </p:pic>
      <p:pic>
        <p:nvPicPr>
          <p:cNvPr id="1028" name="Picture 4" descr="C:\Users\Андрей\Downloads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5214950"/>
            <a:ext cx="1905000" cy="1419225"/>
          </a:xfrm>
          <a:prstGeom prst="rect">
            <a:avLst/>
          </a:prstGeom>
          <a:noFill/>
        </p:spPr>
      </p:pic>
      <p:pic>
        <p:nvPicPr>
          <p:cNvPr id="1029" name="Picture 5" descr="C:\Users\Андрей\Downloads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643314"/>
            <a:ext cx="2571750" cy="1781175"/>
          </a:xfrm>
          <a:prstGeom prst="rect">
            <a:avLst/>
          </a:prstGeom>
          <a:noFill/>
        </p:spPr>
      </p:pic>
      <p:pic>
        <p:nvPicPr>
          <p:cNvPr id="1030" name="Picture 6" descr="C:\Users\Андрей\Downloads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214686"/>
            <a:ext cx="2619375" cy="1743075"/>
          </a:xfrm>
          <a:prstGeom prst="rect">
            <a:avLst/>
          </a:prstGeom>
          <a:noFill/>
        </p:spPr>
      </p:pic>
      <p:pic>
        <p:nvPicPr>
          <p:cNvPr id="1031" name="Picture 7" descr="C:\Users\Андрей\Downloads\images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3929066"/>
            <a:ext cx="1743075" cy="2619375"/>
          </a:xfrm>
          <a:prstGeom prst="rect">
            <a:avLst/>
          </a:prstGeom>
          <a:noFill/>
        </p:spPr>
      </p:pic>
      <p:pic>
        <p:nvPicPr>
          <p:cNvPr id="1032" name="Picture 8" descr="C:\Users\Андрей\Downloads\images (6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1571612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3689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Презентацию выполнила учитель химии МБОУ СШ №5 </a:t>
            </a:r>
            <a:r>
              <a:rPr lang="ru-RU" sz="3200" dirty="0" err="1" smtClean="0"/>
              <a:t>им.С.М.Кирова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>города Ульяновска</a:t>
            </a:r>
            <a:br>
              <a:rPr lang="ru-RU" sz="3200" dirty="0" smtClean="0"/>
            </a:br>
            <a:r>
              <a:rPr lang="ru-RU" sz="3200" dirty="0" smtClean="0"/>
              <a:t> Вербицкая Ольга Николаевна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/>
              <a:t>Краеведческий аспект успешно 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реализуется</a:t>
            </a:r>
            <a:r>
              <a:rPr lang="ru-RU" b="1" dirty="0" smtClean="0"/>
              <a:t> при изучении тем: </a:t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857364"/>
            <a:ext cx="3657600" cy="43300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8-9 классы</a:t>
            </a:r>
          </a:p>
          <a:p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классы неорганических веществ.</a:t>
            </a:r>
          </a:p>
          <a:p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Электролитическая диссоциация.</a:t>
            </a:r>
          </a:p>
          <a:p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Соединения щелочноземельных </a:t>
            </a:r>
            <a:r>
              <a:rPr lang="ru-RU" sz="31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</a:t>
            </a:r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Свойства А</a:t>
            </a:r>
            <a:r>
              <a:rPr lang="en-US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и сплавов на его основе.</a:t>
            </a:r>
          </a:p>
          <a:p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Металлургия. </a:t>
            </a:r>
          </a:p>
          <a:p>
            <a:r>
              <a:rPr lang="ru-RU" sz="31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Углерод. Кремний. Силикатная промышленность.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857364"/>
            <a:ext cx="3657600" cy="43300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10 -11 классы</a:t>
            </a:r>
          </a:p>
          <a:p>
            <a:r>
              <a:rPr lang="ru-RU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Природные источники углеводородов.</a:t>
            </a:r>
          </a:p>
          <a:p>
            <a:r>
              <a:rPr lang="ru-RU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Полимеры.</a:t>
            </a:r>
          </a:p>
          <a:p>
            <a:r>
              <a:rPr lang="ru-RU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Нефть и способы её переработки.</a:t>
            </a:r>
          </a:p>
          <a:p>
            <a:r>
              <a:rPr lang="ru-RU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Синтетические каучуки. Резина.</a:t>
            </a:r>
          </a:p>
          <a:p>
            <a:r>
              <a:rPr lang="ru-RU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Электролиз растворов.</a:t>
            </a:r>
          </a:p>
          <a:p>
            <a:r>
              <a:rPr lang="ru-RU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Гальваностегия. Гальванопластика.</a:t>
            </a:r>
          </a:p>
          <a:p>
            <a:r>
              <a:rPr lang="ru-RU" sz="3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Гидролиз солей.</a:t>
            </a:r>
            <a:endParaRPr lang="ru-RU" sz="3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82726"/>
          </a:xfr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Ульяновская область богата минеральными и сырьевыми ресурсами. 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Основные природные ресурсы: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500166" y="2071678"/>
          <a:ext cx="7499350" cy="430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571480"/>
          <a:ext cx="609600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3108" y="500042"/>
          <a:ext cx="6096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57290" y="857232"/>
          <a:ext cx="657229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83218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4800" dirty="0" smtClean="0">
                <a:latin typeface="Book Antiqua" pitchFamily="18" charset="0"/>
              </a:rPr>
              <a:t>СИЛИКАТНАЯ ПРОМЫШЛЕННОСТЬ</a:t>
            </a:r>
            <a:endParaRPr lang="ru-RU" sz="48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2714620"/>
            <a:ext cx="5053018" cy="2714644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Ничего на свете нет богаче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Недр земных, что нам </a:t>
            </a:r>
            <a:r>
              <a:rPr lang="ru-RU" sz="2800" dirty="0" smtClean="0">
                <a:latin typeface="Book Antiqua" pitchFamily="18" charset="0"/>
                <a:cs typeface="Times New Roman" pitchFamily="18" charset="0"/>
              </a:rPr>
              <a:t>принадлежат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сотворенья мира, не иначе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клады под землей лежат.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С. Щипачев.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Картинки по запросу картинки реки с песчаным бере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Картинки по запросу картинки реки с песчаным бере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картинки реки с песчаным бере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картинки реки с песчаным бере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Картинки по запросу картинки реки с песчаным бере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 descr="Картинки по запросу картинки реки с песчаным берег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8" name="Picture 16" descr="Картинки по запросу картинки реки с песчаным берег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501122" cy="6500858"/>
          </a:xfrm>
          <a:prstGeom prst="rect">
            <a:avLst/>
          </a:prstGeom>
          <a:noFill/>
        </p:spPr>
      </p:pic>
      <p:pic>
        <p:nvPicPr>
          <p:cNvPr id="10" name="Picture 2" descr="Вода формула H2O - Стоковые фото Химия роялти-фр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1643074" cy="1143008"/>
          </a:xfrm>
          <a:prstGeom prst="rect">
            <a:avLst/>
          </a:prstGeom>
          <a:noFill/>
        </p:spPr>
      </p:pic>
      <p:pic>
        <p:nvPicPr>
          <p:cNvPr id="11" name="Picture 2" descr="Картинки по запросу оксид кремния 4 форму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000636"/>
            <a:ext cx="164307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Песок образцов в лаборатории тестирования трубы — стоково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4286250" cy="28575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оксид кремния 4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2786082" cy="2143140"/>
          </a:xfrm>
          <a:prstGeom prst="rect">
            <a:avLst/>
          </a:prstGeom>
          <a:noFill/>
        </p:spPr>
      </p:pic>
      <p:pic>
        <p:nvPicPr>
          <p:cNvPr id="6" name="Picture 2" descr="Картинки по запросу картинки с формулой пе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550072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1738</TotalTime>
  <Words>430</Words>
  <Application>Microsoft Office PowerPoint</Application>
  <PresentationFormat>Экран (4:3)</PresentationFormat>
  <Paragraphs>64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ИСПОЛЬЗОВАНИЕ РЕСУРСОВ КРАЕВЕДЕНИЯ ПРИ ИЗУЧЕНИИ ХИМИИ ДЛЯ ФОРМИРОВАНИЯ РЕГИОНАЛЬНОЙ ИДЕНТИЧНОСТИ</vt:lpstr>
      <vt:lpstr>Краеведческий аспект успешно реализуется при изучении тем:   </vt:lpstr>
      <vt:lpstr>Ульяновская область богата минеральными и сырьевыми ресурсами.  Основные природные ресурсы:</vt:lpstr>
      <vt:lpstr>Слайд 4</vt:lpstr>
      <vt:lpstr>Слайд 5</vt:lpstr>
      <vt:lpstr>Слайд 6</vt:lpstr>
      <vt:lpstr>СИЛИКАТНАЯ ПРОМЫШЛЕННОСТЬ</vt:lpstr>
      <vt:lpstr>Слайд 8</vt:lpstr>
      <vt:lpstr>Слайд 9</vt:lpstr>
      <vt:lpstr>Ульяновская область -  крупнейшая минерально-сырьевая база по стекольным пескам в России. </vt:lpstr>
      <vt:lpstr>Районы богатые песчаником и кварцевым песком:</vt:lpstr>
      <vt:lpstr>Ташлинское месторождение кварцевого песка – одно из крупнейших в Европе</vt:lpstr>
      <vt:lpstr>Третье место в международном геологическом справочнике</vt:lpstr>
      <vt:lpstr> Горно-обогатительный комбинат   «Кварц»- крупнейшее региональное предприятие</vt:lpstr>
      <vt:lpstr>Повелители кварцевых песков  </vt:lpstr>
      <vt:lpstr>Кварцевые пески Ульяновской области идут на производство высококачественной продукции: </vt:lpstr>
      <vt:lpstr>ИЗДЕЛИЯ ИЗ КВАРЦЕВОГО СТЕКЛА</vt:lpstr>
      <vt:lpstr>Презентацию выполнила учитель химии МБОУ СШ №5 им.С.М.Кирова  города Ульяновска  Вербицкая Ольга Николаевна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178</cp:revision>
  <dcterms:created xsi:type="dcterms:W3CDTF">2019-12-12T14:24:57Z</dcterms:created>
  <dcterms:modified xsi:type="dcterms:W3CDTF">2020-01-25T14:59:53Z</dcterms:modified>
</cp:coreProperties>
</file>