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3" r:id="rId4"/>
    <p:sldId id="268" r:id="rId5"/>
    <p:sldId id="261" r:id="rId6"/>
    <p:sldId id="267" r:id="rId7"/>
    <p:sldId id="274" r:id="rId8"/>
    <p:sldId id="275" r:id="rId9"/>
    <p:sldId id="281" r:id="rId10"/>
    <p:sldId id="269" r:id="rId11"/>
    <p:sldId id="291" r:id="rId12"/>
    <p:sldId id="292" r:id="rId13"/>
    <p:sldId id="282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83B08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7B7D3-1E07-4B8C-B19E-C39D6D396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9562-0BA8-46FB-972A-76E44DB26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A27B-A3E5-4A3B-91A4-847FD34C4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6653-5DD4-4C11-BD20-337C2A0F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B8FD-8AD2-49A3-B6FF-9A538637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3CCA-ED6C-4DA5-9311-315B7274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F0A0-C570-4894-A451-A5EAEB71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A571-0AB7-4C57-BCF2-2A9840967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4DC5-503F-4939-A404-1FB78EA1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1210-3356-4FFE-8A53-AF5010FB7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275E-1E24-4CC7-B1FD-DEE87FABE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FD6A-9875-416D-89DD-26DF5569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BC53-0600-4EA6-92FC-27E271FD1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38F6E1-1CE1-4A16-B7F5-412DD7491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eNHsCCbm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72000" cy="3068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1"/>
                </a:solidFill>
                <a:latin typeface="Palatino Linotype" pitchFamily="18" charset="0"/>
              </a:rPr>
              <a:t>Моя малая родина – </a:t>
            </a:r>
            <a:br>
              <a:rPr lang="ru-RU" b="1" smtClean="0">
                <a:solidFill>
                  <a:schemeClr val="accent1"/>
                </a:solidFill>
                <a:latin typeface="Palatino Linotype" pitchFamily="18" charset="0"/>
              </a:rPr>
            </a:br>
            <a:r>
              <a:rPr lang="ru-RU" b="1" smtClean="0">
                <a:solidFill>
                  <a:schemeClr val="accent1"/>
                </a:solidFill>
                <a:latin typeface="Palatino Linotype" pitchFamily="18" charset="0"/>
              </a:rPr>
              <a:t>Коломенский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smtClean="0">
                <a:latin typeface="Palatino Linotype" pitchFamily="18" charset="0"/>
              </a:rPr>
              <a:t>В нашем городе родились: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2349500"/>
            <a:ext cx="4759325" cy="2376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Palatino Linotype" pitchFamily="18" charset="0"/>
              </a:rPr>
              <a:t>Иван Иванович Лажечников – русский писатель, один из зачинателей  русского исторического романа.</a:t>
            </a:r>
          </a:p>
        </p:txBody>
      </p:sp>
      <p:pic>
        <p:nvPicPr>
          <p:cNvPr id="38920" name="Picture 8" descr="Lazhechni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2767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smtClean="0">
                <a:latin typeface="Palatino Linotype" pitchFamily="18" charset="0"/>
              </a:rPr>
              <a:t>В нашем городе родились: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836613"/>
            <a:ext cx="6049962" cy="1368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Palatino Linotype" pitchFamily="18" charset="0"/>
              </a:rPr>
              <a:t>Михаил Абакумов – народный художник Российской Федерации</a:t>
            </a:r>
          </a:p>
        </p:txBody>
      </p:sp>
      <p:pic>
        <p:nvPicPr>
          <p:cNvPr id="46090" name="Picture 10" descr="%D0%90%D0%B1%D0%B0%D0%BA%D1%83%D0%BC%D0%BE%D0%B2%20%D0%9C%D0%B8%D1%85%D0%B0%D0%B8%D0%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2568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38" y="2276475"/>
            <a:ext cx="653256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smtClean="0">
                <a:latin typeface="Palatino Linotype" pitchFamily="18" charset="0"/>
              </a:rPr>
              <a:t>В нашем городе родились: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836613"/>
            <a:ext cx="4787900" cy="194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Palatino Linotype" pitchFamily="18" charset="0"/>
              </a:rPr>
              <a:t>Валерий Муратов – конькобежец, призер Олимпийских игр, тренер сборной России</a:t>
            </a:r>
          </a:p>
        </p:txBody>
      </p:sp>
      <p:pic>
        <p:nvPicPr>
          <p:cNvPr id="48136" name="Picture 8" descr="640px-2013_WSDC_Sochi_-_Valeriy_Murat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852738"/>
            <a:ext cx="30654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Валерий Муратов: &quot;К олимпийской медали - на сломанном коньк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41417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D4BIhU_4x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324975" cy="6858000"/>
          </a:xfrm>
          <a:noFill/>
        </p:spPr>
      </p:pic>
      <p:sp>
        <p:nvSpPr>
          <p:cNvPr id="768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188913"/>
            <a:ext cx="676910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Palatino Linotype" pitchFamily="18" charset="0"/>
              </a:rPr>
              <a:t>Сегодня Коломна в свои 837 лет выглядит очень молодо. Это один из главных туристических центров Подмосковья . Она является одним из центров православия в регионе.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5" name="Picture 2" descr="D:\Новая папка\wYjAj1Dk1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_1eO4wfMt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013325"/>
            <a:ext cx="8820150" cy="1511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800000"/>
                </a:solidFill>
                <a:latin typeface="Palatino Linotype" pitchFamily="18" charset="0"/>
              </a:rPr>
              <a:t>1177 г. – первое упоминание о городе Коломна в летописи.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0DrxHBMhB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-315913"/>
            <a:ext cx="8291512" cy="338455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  <a:t>История Коломны неразрывно связано с Великим князем </a:t>
            </a:r>
            <a:b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  <a:t>Дмитрием Ивановичем Донским, </a:t>
            </a:r>
            <a:b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  <a:t>который венчался в этом городе.</a:t>
            </a:r>
            <a:b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EVUvRw4H6Q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1714500" y="4049713"/>
            <a:ext cx="7429500" cy="28082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У высокой Маринкиной башни, </a:t>
            </a:r>
            <a:b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Под Коломенской древней стеной. Дмитрий взором окинул бесстрашным, </a:t>
            </a:r>
            <a:b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</a:rPr>
              <a:t>Мощь дружины своей боевой.</a:t>
            </a:r>
            <a:r>
              <a:rPr lang="ru-RU" b="1" dirty="0" smtClean="0"/>
              <a:t> 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6121400" cy="25193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Palatino Linotype" pitchFamily="18" charset="0"/>
              </a:rPr>
              <a:t>Именно близ Коломны, на Девичьем поле, на берегу Оки был объявлен князем сбор русской рати перед походом на Куликово поле в 1380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y_b77b6c9d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4437063"/>
            <a:ext cx="8569325" cy="2160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Palatino Linotype" pitchFamily="18" charset="0"/>
              </a:rPr>
              <a:t>Главная достопримечательность  дошедшая до нас из древности - Коломенский кремль. Он строился шесть лет и три месяца с 25 мая 1525 года по 15 августа 1531 года в правление великого князя Василия 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QGup82XUME (1)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569325" cy="2303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Palatino Linotype" pitchFamily="18" charset="0"/>
              </a:rPr>
              <a:t>Коломенский кремль имел 16 башен, из которых три были проездными, и ворота в западном и северном пряслах. Сейчас сохранились 7 башен. Символом города является Коломенская (Маринкина) башня.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Паровоз серии 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744913" cy="2663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В 1863 году основан Коломенский завод тепловозостроения, который сыграл особую роль в истории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xPjMLMPUTjw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22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0"/>
            <a:ext cx="8291512" cy="194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Palatino Linotype" pitchFamily="18" charset="0"/>
              </a:rPr>
              <a:t>В 1941-1945 годы Великой отечественной войны Коломна стала центром формирования артиллерийских частей и соединений.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t1TvlVlymA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373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60350"/>
            <a:ext cx="8713787" cy="2232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Palatino Linotype" pitchFamily="18" charset="0"/>
              </a:rPr>
              <a:t>В 2006 году был открыт конькобежный центр «Коломна», который принимает как российские так и международные старты.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build="p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504</TotalTime>
  <Words>248</Words>
  <Application>Microsoft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Palatino Linotype</vt:lpstr>
      <vt:lpstr>Book Antiqua</vt:lpstr>
      <vt:lpstr>Занавес</vt:lpstr>
      <vt:lpstr>Моя малая родина –  Коломенский край</vt:lpstr>
      <vt:lpstr>Слайд 2</vt:lpstr>
      <vt:lpstr>История Коломны неразрывно связано с Великим князем  Дмитрием Ивановичем Донским,  который венчался в этом городе. </vt:lpstr>
      <vt:lpstr>У высокой Маринкиной башни,  Под Коломенской древней стеной. Дмитрий взором окинул бесстрашным,  Мощь дружины своей боевой. </vt:lpstr>
      <vt:lpstr>Слайд 5</vt:lpstr>
      <vt:lpstr>Слайд 6</vt:lpstr>
      <vt:lpstr>Слайд 7</vt:lpstr>
      <vt:lpstr>Слайд 8</vt:lpstr>
      <vt:lpstr>Слайд 9</vt:lpstr>
      <vt:lpstr>В нашем городе родились:</vt:lpstr>
      <vt:lpstr>В нашем городе родились:</vt:lpstr>
      <vt:lpstr>В нашем городе родились: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–  Коломенский край</dc:title>
  <dc:creator>1</dc:creator>
  <cp:lastModifiedBy>ввв</cp:lastModifiedBy>
  <cp:revision>14</cp:revision>
  <dcterms:created xsi:type="dcterms:W3CDTF">2014-08-24T09:19:59Z</dcterms:created>
  <dcterms:modified xsi:type="dcterms:W3CDTF">2017-04-02T14:14:18Z</dcterms:modified>
</cp:coreProperties>
</file>