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81" r:id="rId3"/>
    <p:sldId id="280" r:id="rId4"/>
    <p:sldId id="277" r:id="rId5"/>
    <p:sldId id="261" r:id="rId6"/>
    <p:sldId id="279" r:id="rId7"/>
    <p:sldId id="266" r:id="rId8"/>
    <p:sldId id="264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9" autoAdjust="0"/>
    <p:restoredTop sz="94660"/>
  </p:normalViewPr>
  <p:slideViewPr>
    <p:cSldViewPr>
      <p:cViewPr varScale="1">
        <p:scale>
          <a:sx n="68" d="100"/>
          <a:sy n="68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FAC2-9E01-4590-9A6E-F372377C3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3F8F-BFAF-4BF4-9B05-98F40F8B1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E08D-A052-4B29-B613-01C2AFC37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B125-ADEE-4D5B-A28C-E4789D5B3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9654-42C6-47C4-A921-EBD494305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B9A7-00F2-4256-973B-F075FBCC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8B78-FA50-479B-BF99-9432B79F9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2E4D-7ABB-4EF9-8FE5-77B32DC78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735D-35CA-4871-8A29-8232DA8AD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7A7B-638B-4AC5-9B0D-BEB4A9A6F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8ACD-B9CF-4178-B03C-F205A1AD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5ED7-FCC8-44E3-8E4F-AC168757E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0C88B0-705A-4F14-A47C-04F3164ED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hyperlink" Target="../../&#1052;&#1086;&#1080;%20&#1076;&#1086;&#1082;&#1091;&#1084;&#1077;&#1085;&#1090;&#1099;/&#1053;&#1077;&#1087;&#1086;&#1089;&#1077;&#1076;&#1099;_-_&#1044;&#1077;&#1090;&#1080;%20&#1089;&#1086;&#1083;&#1085;&#1094;&#1072;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9144000" cy="18319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Единый классный </a:t>
            </a:r>
            <a:r>
              <a:rPr lang="ru-RU" sz="4000" dirty="0" err="1" smtClean="0">
                <a:solidFill>
                  <a:schemeClr val="tx1"/>
                </a:solidFill>
              </a:rPr>
              <a:t>ча</a:t>
            </a:r>
            <a:r>
              <a:rPr lang="en-US" sz="4000" dirty="0" smtClean="0">
                <a:solidFill>
                  <a:schemeClr val="tx1"/>
                </a:solidFill>
              </a:rPr>
              <a:t>c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«Международный день толерантности»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4" descr="00002864"/>
          <p:cNvPicPr>
            <a:picLocks noChangeAspect="1" noChangeArrowheads="1"/>
          </p:cNvPicPr>
          <p:nvPr/>
        </p:nvPicPr>
        <p:blipFill>
          <a:blip r:embed="rId2"/>
          <a:srcRect t="19226" b="8687"/>
          <a:stretch>
            <a:fillRect/>
          </a:stretch>
        </p:blipFill>
        <p:spPr bwMode="auto">
          <a:xfrm>
            <a:off x="2500298" y="2285992"/>
            <a:ext cx="4318003" cy="38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74" y="642939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СОШ № 26, Карпова С.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 </a:t>
            </a:r>
            <a:r>
              <a:rPr lang="ru-RU" sz="3600" smtClean="0"/>
              <a:t> </a:t>
            </a:r>
            <a:r>
              <a:rPr lang="ru-RU" sz="3600" smtClean="0">
                <a:solidFill>
                  <a:schemeClr val="tx1"/>
                </a:solidFill>
              </a:rPr>
              <a:t>Афоризмы и изречения великих мыслителей помогают нам видеть мир глазами других.</a:t>
            </a:r>
            <a:r>
              <a:rPr lang="ru-RU" sz="4000" smtClean="0">
                <a:solidFill>
                  <a:schemeClr val="tx1"/>
                </a:solidFill>
              </a:rPr>
              <a:t>  </a:t>
            </a:r>
            <a:r>
              <a:rPr lang="ru-RU" sz="4000" smtClean="0"/>
              <a:t> </a:t>
            </a:r>
          </a:p>
        </p:txBody>
      </p:sp>
      <p:pic>
        <p:nvPicPr>
          <p:cNvPr id="14339" name="Picture 6" descr="p13_bezyimyannyi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76475"/>
            <a:ext cx="3167062" cy="3384550"/>
          </a:xfrm>
          <a:noFill/>
        </p:spPr>
      </p:pic>
      <p:sp>
        <p:nvSpPr>
          <p:cNvPr id="2150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67175" y="1844675"/>
            <a:ext cx="4846638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   </a:t>
            </a:r>
            <a:r>
              <a:rPr lang="ru-RU" sz="2400" dirty="0" smtClean="0"/>
              <a:t> </a:t>
            </a:r>
            <a:r>
              <a:rPr lang="ru-RU" sz="2400" i="1" dirty="0" smtClean="0"/>
              <a:t>Поступай с другими так, как ты хотел бы, чтобы они поступали с тобой.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( Золотое правило этики)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i="1" dirty="0" smtClean="0"/>
              <a:t>Трёх вещей нужно избегать (в жизни) : ненависти, зависти и презрения.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(Восточная мудрость)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   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343025" y="7377113"/>
            <a:ext cx="780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 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268538" y="3860800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90913" y="228600"/>
            <a:ext cx="5653087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Друзья, давайте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жить дружно!</a:t>
            </a:r>
          </a:p>
        </p:txBody>
      </p:sp>
      <p:pic>
        <p:nvPicPr>
          <p:cNvPr id="16387" name="Picture 6" descr="3f0610f336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43100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kid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3857625"/>
            <a:ext cx="37290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25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8313" y="2857500"/>
            <a:ext cx="2881312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15888"/>
            <a:ext cx="8510588" cy="24495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tx1"/>
                </a:solidFill>
              </a:rPr>
              <a:t>Такие непохожие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И в мнениях расхожие,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Все абсолютно разные,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На свете мы живём.</a:t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349500"/>
            <a:ext cx="66976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2768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tx1"/>
                </a:solidFill>
              </a:rPr>
              <a:t>Научиться очень нужно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В этом мире жить нам дружно,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Быть терпимым к близким людям,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Их любить и уважать.</a:t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92375"/>
            <a:ext cx="70580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28400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Доброта и пониманье,</a:t>
            </a:r>
            <a:br>
              <a:rPr lang="ru-RU" smtClean="0">
                <a:solidFill>
                  <a:schemeClr val="folHlink"/>
                </a:solidFill>
              </a:rPr>
            </a:br>
            <a:r>
              <a:rPr lang="ru-RU" smtClean="0">
                <a:solidFill>
                  <a:schemeClr val="folHlink"/>
                </a:solidFill>
              </a:rPr>
              <a:t>К окружающим вниманье.</a:t>
            </a:r>
            <a:br>
              <a:rPr lang="ru-RU" smtClean="0">
                <a:solidFill>
                  <a:schemeClr val="folHlink"/>
                </a:solidFill>
              </a:rPr>
            </a:br>
            <a:r>
              <a:rPr lang="ru-RU" smtClean="0">
                <a:solidFill>
                  <a:schemeClr val="folHlink"/>
                </a:solidFill>
              </a:rPr>
              <a:t>И тогда мы сможем с вами</a:t>
            </a:r>
            <a:br>
              <a:rPr lang="ru-RU" smtClean="0">
                <a:solidFill>
                  <a:schemeClr val="folHlink"/>
                </a:solidFill>
              </a:rPr>
            </a:br>
            <a:r>
              <a:rPr lang="ru-RU" smtClean="0">
                <a:solidFill>
                  <a:schemeClr val="folHlink"/>
                </a:solidFill>
              </a:rPr>
              <a:t>Мирно сосуществовать!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997200"/>
            <a:ext cx="64801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BADC1"/>
              </a:clrFrom>
              <a:clrTo>
                <a:srgbClr val="9BAD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00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pic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0"/>
            <a:ext cx="2232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pic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21605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g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BADC1"/>
              </a:clrFrom>
              <a:clrTo>
                <a:srgbClr val="9BAD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0"/>
            <a:ext cx="2200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352901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Любовь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2700338" y="3573463"/>
            <a:ext cx="4319587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Прощение</a:t>
            </a: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3924300" y="5229225"/>
            <a:ext cx="44640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Терпение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4629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«Теперь, когда мы научились летать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по воздуху, как птицы, плавать под 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водой, как рыбы, нам не хватает 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только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одного: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научиться жить на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земле, как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люди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». 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Б. Шоу</a:t>
            </a:r>
          </a:p>
        </p:txBody>
      </p:sp>
      <p:pic>
        <p:nvPicPr>
          <p:cNvPr id="9219" name="Picture 4" descr="PE018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217156"/>
            <a:ext cx="4446602" cy="242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chemeClr val="tx1"/>
                </a:solidFill>
              </a:rPr>
              <a:t>Что такое </a:t>
            </a:r>
            <a:br>
              <a:rPr lang="ru-RU" sz="4800" smtClean="0">
                <a:solidFill>
                  <a:schemeClr val="tx1"/>
                </a:solidFill>
              </a:rPr>
            </a:br>
            <a:r>
              <a:rPr lang="ru-RU" sz="4800" smtClean="0">
                <a:solidFill>
                  <a:schemeClr val="tx1"/>
                </a:solidFill>
              </a:rPr>
              <a:t>толерантность?</a:t>
            </a:r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628775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chemeClr val="bg2"/>
                </a:solidFill>
              </a:rPr>
              <a:t>Толерантность</a:t>
            </a:r>
            <a:r>
              <a:rPr lang="ru-RU" sz="3600" smtClean="0"/>
              <a:t> – это </a:t>
            </a:r>
            <a:r>
              <a:rPr lang="ru-RU" sz="3600" u="sng" smtClean="0"/>
              <a:t>уважение</a:t>
            </a:r>
            <a:r>
              <a:rPr lang="ru-RU" sz="3600" smtClean="0"/>
              <a:t>, </a:t>
            </a:r>
            <a:r>
              <a:rPr lang="ru-RU" sz="3600" u="sng" smtClean="0"/>
              <a:t>принятие</a:t>
            </a:r>
            <a:r>
              <a:rPr lang="ru-RU" sz="3600" smtClean="0"/>
              <a:t> и правильное </a:t>
            </a:r>
            <a:r>
              <a:rPr lang="ru-RU" sz="3600" u="sng" smtClean="0"/>
              <a:t>понимание</a:t>
            </a:r>
            <a:r>
              <a:rPr lang="ru-RU" sz="3600" smtClean="0"/>
              <a:t> богатого многообразия культур нашего мира, наших форм самовыражения и способов проявлений человеческой индивидуальности.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3600" smtClean="0">
                <a:solidFill>
                  <a:schemeClr val="bg2"/>
                </a:solidFill>
              </a:rPr>
              <a:t>16 ноября</a:t>
            </a:r>
            <a:r>
              <a:rPr lang="ru-RU" sz="3600" smtClean="0"/>
              <a:t> - Международный день толерантности.</a:t>
            </a:r>
            <a:r>
              <a:rPr lang="ru-RU" smtClean="0"/>
              <a:t> Смысл этого слова очень важен для существования и развития человеческого общества. </a:t>
            </a:r>
            <a:r>
              <a:rPr lang="ru-RU" u="sng" smtClean="0"/>
              <a:t>Современный культурный человек</a:t>
            </a:r>
            <a:r>
              <a:rPr lang="ru-RU" smtClean="0"/>
              <a:t> –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mtClean="0"/>
              <a:t> это не только образованный человек,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mtClean="0"/>
              <a:t>но человек, обладающий чувством самоуважения и уважаемый окружающими.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>
                <a:solidFill>
                  <a:schemeClr val="tx1"/>
                </a:solidFill>
              </a:rPr>
              <a:t>Население планеты Земля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1484313"/>
            <a:ext cx="464343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/>
              <a:t> составляет почти </a:t>
            </a:r>
            <a:br>
              <a:rPr lang="ru-RU" sz="3600" b="1" i="1"/>
            </a:br>
            <a:r>
              <a:rPr lang="ru-RU" sz="3600" b="1" i="1"/>
              <a:t>7 миллиардов человек различных национальностей.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119813" y="1196975"/>
            <a:ext cx="3024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>
                <a:solidFill>
                  <a:schemeClr val="tx2"/>
                </a:solidFill>
              </a:rPr>
              <a:t>Арабы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Бенгальцы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Белорусы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Венгры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Греки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Дигорцы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Египтяне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Ингуши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Калмыки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Латыши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Молдаване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Немцы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Осетины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284663" y="2349500"/>
            <a:ext cx="3024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>
                <a:solidFill>
                  <a:schemeClr val="tx2"/>
                </a:solidFill>
              </a:rPr>
              <a:t>Поморы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Русские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Румыны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Сербы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Татары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Удмурты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Французы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Хорваты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Цыгане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Черкесы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Шведы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Эскимосы</a:t>
            </a:r>
            <a:br>
              <a:rPr lang="ru-RU" sz="2000" b="1" i="1">
                <a:solidFill>
                  <a:schemeClr val="tx2"/>
                </a:solidFill>
              </a:rPr>
            </a:br>
            <a:r>
              <a:rPr lang="ru-RU" sz="2000" b="1" i="1">
                <a:solidFill>
                  <a:schemeClr val="tx2"/>
                </a:solidFill>
              </a:rPr>
              <a:t>Японцы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188913"/>
            <a:ext cx="780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Engravers MT" pitchFamily="18" charset="0"/>
              </a:rPr>
              <a:t>Все люди на планете Земля разные.</a:t>
            </a:r>
          </a:p>
        </p:txBody>
      </p:sp>
      <p:pic>
        <p:nvPicPr>
          <p:cNvPr id="5123" name="Picture 3" descr="nation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268413"/>
            <a:ext cx="27368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5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203676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lrg_120415_DSC00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500438"/>
            <a:ext cx="29130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3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125538"/>
            <a:ext cx="3035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468"/>
          <p:cNvPicPr>
            <a:picLocks noChangeAspect="1" noChangeArrowheads="1"/>
          </p:cNvPicPr>
          <p:nvPr/>
        </p:nvPicPr>
        <p:blipFill>
          <a:blip r:embed="rId6"/>
          <a:srcRect b="9070"/>
          <a:stretch>
            <a:fillRect/>
          </a:stretch>
        </p:blipFill>
        <p:spPr bwMode="auto">
          <a:xfrm>
            <a:off x="5508625" y="4551363"/>
            <a:ext cx="33813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7082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221163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чукч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520223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S2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700"/>
            <a:ext cx="7380287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2843213" y="2636838"/>
            <a:ext cx="3241675" cy="11525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203575" y="2924175"/>
            <a:ext cx="2724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Толерантность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500563" y="11255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00563" y="3860800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227763" y="3213100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156325" y="1341438"/>
            <a:ext cx="1079500" cy="172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156325" y="3429000"/>
            <a:ext cx="1008063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051050" y="3141663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 flipV="1">
            <a:off x="1331913" y="1268413"/>
            <a:ext cx="1439862" cy="1728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1835150" y="3357563"/>
            <a:ext cx="936625" cy="1511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779838" y="549275"/>
            <a:ext cx="148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Прощение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635375" y="5300663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Милосердие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948488" y="404813"/>
            <a:ext cx="208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Уважение прав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других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792913" y="2852738"/>
            <a:ext cx="2351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Сотрудничество,</a:t>
            </a:r>
          </a:p>
          <a:p>
            <a:r>
              <a:rPr lang="ru-RU" sz="2000" b="1"/>
              <a:t>дух партнёрства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300788" y="4797425"/>
            <a:ext cx="2519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</a:t>
            </a:r>
            <a:r>
              <a:rPr lang="ru-RU" sz="2000" b="1"/>
              <a:t>Уважение</a:t>
            </a:r>
          </a:p>
          <a:p>
            <a:r>
              <a:rPr lang="ru-RU" sz="2000" b="1"/>
              <a:t>человеческого</a:t>
            </a:r>
          </a:p>
          <a:p>
            <a:r>
              <a:rPr lang="ru-RU" sz="2000" b="1"/>
              <a:t>   достоинства</a:t>
            </a:r>
          </a:p>
          <a:p>
            <a:endParaRPr lang="ru-RU" sz="2000" b="1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03213" y="2847975"/>
            <a:ext cx="1839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Сострадание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68313" y="4941888"/>
            <a:ext cx="2776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Принятие другого</a:t>
            </a:r>
          </a:p>
          <a:p>
            <a:r>
              <a:rPr lang="ru-RU" sz="2000" b="1"/>
              <a:t>таким, какой он есть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79388" y="188913"/>
            <a:ext cx="3070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Терпимость к чужим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мнениям, верованиям,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510587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Основные правила толерантности:</a:t>
            </a: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268413"/>
            <a:ext cx="8540750" cy="4854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        </a:t>
            </a:r>
            <a:r>
              <a:rPr lang="ru-RU" sz="2800" b="1" smtClean="0"/>
              <a:t>1.Относись к окружающим с уважением.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     </a:t>
            </a:r>
            <a:r>
              <a:rPr lang="ru-RU" sz="2800" b="1" smtClean="0"/>
              <a:t>2.Никогда не думай, что твое мнение важнее мнения другого человека.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     3.Не суди о ценностях других, отталкиваясь от своих собственных.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     4.  Не навязывай свое мнение другим.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  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Основные правила толерантности: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700213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5.Помни, что каждый волен выбирать свой имидж и стиль, свои привычки и пристрастия.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6.Умей видеть ценность и самобытность культуры каждой нации.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Помни, что мнение одного человека не может быть единственно верным.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182</TotalTime>
  <Words>216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Облака</vt:lpstr>
      <vt:lpstr>Единый классный чаc «Международный день толерантности»</vt:lpstr>
      <vt:lpstr>Что такое  толерантность?</vt:lpstr>
      <vt:lpstr>Слайд 3</vt:lpstr>
      <vt:lpstr>Население планеты Земля</vt:lpstr>
      <vt:lpstr>Слайд 5</vt:lpstr>
      <vt:lpstr>Слайд 6</vt:lpstr>
      <vt:lpstr>Слайд 7</vt:lpstr>
      <vt:lpstr>Основные правила толерантности:</vt:lpstr>
      <vt:lpstr>Основные правила толерантности:</vt:lpstr>
      <vt:lpstr>  Афоризмы и изречения великих мыслителей помогают нам видеть мир глазами других.   </vt:lpstr>
      <vt:lpstr>Друзья, давайте жить дружно!</vt:lpstr>
      <vt:lpstr>Такие непохожие И в мнениях расхожие, Все абсолютно разные, На свете мы живём. </vt:lpstr>
      <vt:lpstr>Научиться очень нужно В этом мире жить нам дружно, Быть терпимым к близким людям, Их любить и уважать. </vt:lpstr>
      <vt:lpstr>Доброта и пониманье, К окружающим вниманье. И тогда мы сможем с вами Мирно сосуществовать!</vt:lpstr>
      <vt:lpstr>Слайд 15</vt:lpstr>
      <vt:lpstr>Слайд 16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A1</cp:lastModifiedBy>
  <cp:revision>15</cp:revision>
  <dcterms:created xsi:type="dcterms:W3CDTF">2009-08-29T13:52:32Z</dcterms:created>
  <dcterms:modified xsi:type="dcterms:W3CDTF">2019-12-24T21:51:15Z</dcterms:modified>
</cp:coreProperties>
</file>