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7" r:id="rId4"/>
    <p:sldId id="265" r:id="rId5"/>
    <p:sldId id="266" r:id="rId6"/>
    <p:sldId id="268" r:id="rId7"/>
    <p:sldId id="273" r:id="rId8"/>
    <p:sldId id="278" r:id="rId9"/>
    <p:sldId id="269" r:id="rId10"/>
    <p:sldId id="270" r:id="rId11"/>
    <p:sldId id="271" r:id="rId12"/>
    <p:sldId id="274" r:id="rId13"/>
    <p:sldId id="275" r:id="rId14"/>
    <p:sldId id="272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00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6F88-5213-4F17-8C6C-2573B86422C2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E77F-C159-4648-819E-5C488CFC9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4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6F88-5213-4F17-8C6C-2573B86422C2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E77F-C159-4648-819E-5C488CFC9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81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6F88-5213-4F17-8C6C-2573B86422C2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E77F-C159-4648-819E-5C488CFC9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53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6F88-5213-4F17-8C6C-2573B86422C2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E77F-C159-4648-819E-5C488CFC9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31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6F88-5213-4F17-8C6C-2573B86422C2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E77F-C159-4648-819E-5C488CFC9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0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6F88-5213-4F17-8C6C-2573B86422C2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E77F-C159-4648-819E-5C488CFC9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62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6F88-5213-4F17-8C6C-2573B86422C2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E77F-C159-4648-819E-5C488CFC9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21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6F88-5213-4F17-8C6C-2573B86422C2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E77F-C159-4648-819E-5C488CFC9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45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6F88-5213-4F17-8C6C-2573B86422C2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E77F-C159-4648-819E-5C488CFC9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58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6F88-5213-4F17-8C6C-2573B86422C2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E77F-C159-4648-819E-5C488CFC9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90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6F88-5213-4F17-8C6C-2573B86422C2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E77F-C159-4648-819E-5C488CFC9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25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B6F88-5213-4F17-8C6C-2573B86422C2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7E77F-C159-4648-819E-5C488CFC9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17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ayniymir.com/znachenie-imen/nastya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4968552" cy="309634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«Расскажу тебе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Насте»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581128"/>
            <a:ext cx="4032448" cy="1872208"/>
          </a:xfrm>
        </p:spPr>
        <p:txBody>
          <a:bodyPr>
            <a:normAutofit fontScale="92500"/>
          </a:bodyPr>
          <a:lstStyle/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учащаяся 7 Класса А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«ООШ № 89» 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Новокузнецка</a:t>
            </a:r>
          </a:p>
          <a:p>
            <a:pPr algn="l">
              <a:spcBef>
                <a:spcPts val="0"/>
              </a:spcBef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Сероус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Анастасия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Митькина Н.В.,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mtdata.ru/u14/photo91DA/20819296578-0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41236"/>
            <a:ext cx="4248472" cy="313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quper.com/uploads/attachment/3ziy7ijCm1qgUNAdEGaMlCf3WR8w_44o26181474_550687978619066_2794381206827827200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3312368" cy="413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59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Анастасия.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Имя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происхождение и значение в астрологии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650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Зодиака, соответствующий этому имени, - Скорпион.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Планета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покровительствующая Насте, - Плутон. Цвета, приносящие удачу имени, - зеленый, ярко-синий на красном фоне, сочетание розовых оттенков с блестящими охристыми.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оберегом для Насти может стать камень малахит.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Растение-талисман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орхидея, табак, жасмин. Животное, которое приносит удачу и является покровителем имени, - сиамская кошка и почтовый голубь. </a:t>
            </a:r>
          </a:p>
        </p:txBody>
      </p:sp>
    </p:spTree>
    <p:extLst>
      <p:ext uri="{BB962C8B-B14F-4D97-AF65-F5344CB8AC3E}">
        <p14:creationId xmlns:p14="http://schemas.microsoft.com/office/powerpoint/2010/main" val="39147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Дата рождения и дата именин – это одно и тоже?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4137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День рождения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когда человек родился.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Крещение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считается духовным рождением человека, в этот день дается ангел-хранитель, поэтому день крещения называют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днем ангела.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Именины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это день памяти святого, с чьим именем приняли крещение, именины могут совпадать в днем ангела (если крещение было совершено в день памяти святого, чье имя человек носит), но в наше время так бывает редко, чаще всего день рождения, день ангела и именины - это разные дни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991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АНГЕЛА</a:t>
            </a:r>
            <a:br>
              <a:rPr lang="ru-RU" b="1" cap="all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 fontAlgn="base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Анастасия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отмечает день именин 15 раз в году:</a:t>
            </a:r>
          </a:p>
          <a:p>
            <a:pPr algn="r"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4 января.</a:t>
            </a:r>
          </a:p>
          <a:p>
            <a:pPr algn="r"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23 марта.</a:t>
            </a:r>
          </a:p>
          <a:p>
            <a:pPr algn="r"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28 апреля.</a:t>
            </a:r>
          </a:p>
          <a:p>
            <a:pPr algn="r"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10, 28 мая.</a:t>
            </a:r>
          </a:p>
          <a:p>
            <a:pPr algn="r"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1, 9 июня.</a:t>
            </a:r>
          </a:p>
          <a:p>
            <a:pPr algn="r"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4, 17 июля.</a:t>
            </a:r>
          </a:p>
          <a:p>
            <a:pPr algn="r"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10 августа.</a:t>
            </a:r>
          </a:p>
          <a:p>
            <a:pPr algn="r"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11, 12 ноября.</a:t>
            </a:r>
          </a:p>
          <a:p>
            <a:pPr algn="r"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17, 26 декабря</a:t>
            </a:r>
            <a:r>
              <a:rPr lang="ru-RU" dirty="0"/>
              <a:t>.</a:t>
            </a:r>
          </a:p>
          <a:p>
            <a:pPr algn="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s://sofrino.ru/upload/iblock/1fb/anastasiya-poyas-2_novyy-razm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5"/>
            <a:ext cx="3607257" cy="435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65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074" name="Picture 2" descr="http://www.vidania.ru/icons/anastasiya_uzoreshitelnica_ico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52736"/>
            <a:ext cx="32489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692695"/>
            <a:ext cx="5400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СВЯТЫЕ ПОКРОВИТЕЛИ АНАСТАСИИ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Известные святые по имени Анастасия: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Анастасия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Узорешительница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Почитается 4 января. Родилась в семье тайной христианки и язычника. Была выдана замуж за язычника, приносила заключенным христианам одежду, питье и еду. Ее в 304 году сожгли на костре за принадлежность к христианской вере.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Анастасия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Патрикия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Почитается 23 марта. Родилась в благородной семье, после смерти мужа основала монастырь недалеко от Александрии. После чего поселилась в отдаленной пещере, где и провела последние годы своей жизни в молитвах.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Анастасия Римская. Почитается 28 апреля. Родилась в знатной семье, после смерти родителей воспитывалась в христианской общине. За отказ выйти замуж за язычника, была подвергнута жестоким издевательствам, после которых она и умерла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92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Популярность имени «Анастасия» в нашей школе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Проанализировав списки учащихся, я выяснила, что в нашей школе учится вместе со мной 12 Анастасий   из 172 девочек.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имя занимает 6 место в рейтинге популярности женских имён в нашей школе. Всего мы насчитали 52 женских имени.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46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93" y="-141293"/>
            <a:ext cx="9332390" cy="699929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>ИЗВЕСТНЫЕ </a:t>
            </a:r>
            <a:r>
              <a:rPr lang="ru-RU" b="1" cap="all" dirty="0"/>
              <a:t>ЛЮДИ С ИМЕНЕМ АНАСТАСИЯ</a:t>
            </a:r>
            <a:br>
              <a:rPr lang="ru-RU" b="1" cap="all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44823"/>
            <a:ext cx="56166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Самая </a:t>
            </a:r>
            <a:r>
              <a:rPr lang="ru-RU" dirty="0"/>
              <a:t>известная Анастасия – это княжна </a:t>
            </a:r>
            <a:r>
              <a:rPr lang="ru-RU" b="1" dirty="0"/>
              <a:t>Анастасия Николаевна Романова</a:t>
            </a:r>
            <a:r>
              <a:rPr lang="ru-RU" dirty="0"/>
              <a:t> (1901-1918), четвертая дочь последнего императора России, Николая II. </a:t>
            </a:r>
            <a:endParaRPr lang="ru-RU" dirty="0" smtClean="0"/>
          </a:p>
          <a:p>
            <a:pPr fontAlgn="base"/>
            <a:r>
              <a:rPr lang="ru-RU" dirty="0" smtClean="0"/>
              <a:t>Анастасия </a:t>
            </a:r>
            <a:r>
              <a:rPr lang="ru-RU" dirty="0"/>
              <a:t>Вертинская — российская актриса.</a:t>
            </a:r>
          </a:p>
          <a:p>
            <a:pPr fontAlgn="base"/>
            <a:r>
              <a:rPr lang="ru-RU" dirty="0"/>
              <a:t>Анастасия Волочкова — российская балерина.</a:t>
            </a:r>
          </a:p>
          <a:p>
            <a:pPr fontAlgn="base"/>
            <a:r>
              <a:rPr lang="ru-RU" dirty="0"/>
              <a:t>Анастасия Цветаева — русская писательница.</a:t>
            </a:r>
          </a:p>
          <a:p>
            <a:pPr fontAlgn="base"/>
            <a:r>
              <a:rPr lang="ru-RU" dirty="0" smtClean="0"/>
              <a:t>Анастасия </a:t>
            </a:r>
            <a:r>
              <a:rPr lang="ru-RU" dirty="0" err="1"/>
              <a:t>Татарева</a:t>
            </a:r>
            <a:r>
              <a:rPr lang="ru-RU" dirty="0"/>
              <a:t> — российская гимнастка.</a:t>
            </a:r>
          </a:p>
        </p:txBody>
      </p:sp>
      <p:pic>
        <p:nvPicPr>
          <p:cNvPr id="4098" name="Picture 2" descr="http://csdb62.ru/uploads/editor/images/image-m3id5067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80728"/>
            <a:ext cx="3014489" cy="235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sdb62.ru/uploads/editor/images/image-m3id5067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05063"/>
            <a:ext cx="1948042" cy="261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sdb62.ru/uploads/editor/images/image-m3id5067-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41" y="3501008"/>
            <a:ext cx="2042600" cy="295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csdb62.ru/uploads/editor/images/image-m3id5067-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60701"/>
            <a:ext cx="3554760" cy="250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32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" y="-12138"/>
            <a:ext cx="9160183" cy="6870137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260649"/>
            <a:ext cx="79928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ходе исследования моего имени «Анастасия» 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узнала много интересного. Изучила происхождение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своего имени, и влияние его на мой характер. Что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почти полностью совпало с действительностью. Очень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интересно было изучить легенды происхождения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имени «Настя». Я узнала когда мои именины и кто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мой Ангел – хранитель. Очень интересно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узнать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меня есть много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тезк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среди известных исторических 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современных личностей. Также я узнала что имя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«Настенька» одно из самых распространенных имен 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русских сказках и стихотворениях. Поработав 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различными источниками я поняла, что наша судьба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непрерывно связана с нашим характером. А так как 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характер влияет наше имя, то таким образом оно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выстраивает нам нашу судьбу. Зная тайну своего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имени я постараюсь избежать каких-либо ошибок 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поведении и в общении, а может быть даже и 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определении будущей профессии.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583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Проблемные вопросы проекта: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такое  имя?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появилось моё имя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 какого языка пришло моё имя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Каково значение моего имени?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Дата рождения и дата именин – это одно и тоже?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современном мире моё имя популярно?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8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уроках русского языка мы учимся правильно общаться: выбирать адресата в зависимости от речевой ситуации. Поэтому вопрос: «Как правильно обращаться к собеседнику?» актуален.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Имена людей – это история народа, отражение быта и веры, фантазии и творчества человека.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Следовательно, тема моего проекта в наше время актуальна.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86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https://diletant.media/upload/medialibrary/4e1/4e16eae214bea0f6b4ef2745b47a53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947"/>
            <a:ext cx="2084504" cy="273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648"/>
            <a:ext cx="8280920" cy="5865515"/>
          </a:xfrm>
        </p:spPr>
        <p:txBody>
          <a:bodyPr>
            <a:normAutofit/>
          </a:bodyPr>
          <a:lstStyle/>
          <a:p>
            <a:pPr marL="1828800" lvl="4" indent="0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Между живущих людей безымянным никто не бывает вовсе, в минуту рождения каждый, и низкий и знатный, имя свое от родителей в сладостный дар получает.</a:t>
            </a:r>
          </a:p>
          <a:p>
            <a:pPr marL="0" indent="0" fontAlgn="base">
              <a:buNone/>
            </a:pPr>
            <a:r>
              <a:rPr lang="ru-RU" i="1" dirty="0" smtClean="0"/>
              <a:t>								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Гомер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 smtClean="0"/>
          </a:p>
          <a:p>
            <a:pPr fontAlgn="base"/>
            <a:endParaRPr lang="ru-RU" dirty="0"/>
          </a:p>
          <a:p>
            <a:pPr marL="0" indent="0"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имени житие, а не имя по житию.</a:t>
            </a:r>
          </a:p>
          <a:p>
            <a:pPr marL="0" indent="0" algn="ctr" fontAlgn="base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Евангелие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base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base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имени тебе моем?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				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С. Пушкин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100" name="Picture 4" descr="https://pbs.twimg.com/media/D-dVstEXsAAvD0G.jpg: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17032"/>
            <a:ext cx="1872208" cy="243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74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«ИМЯ?»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Словарь В. И. Даля: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ИМЯ ср. названье, наименованье, слово, которым зовут, означают особь, личность. Имя предмета, названье; имя животного, кличка; имя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Собственно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имя, по угоднику, ангельское, крестное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рекло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которое встарь не оглашалось;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прозвание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родовое, фамилия; прозвище, данное в семье или народом в прибавку к родовому. Крестное, ангельское дается по Святому, но иных обычных имен нет 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Святых.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988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появилось моё имя?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Анастасия (имя):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происхождение Данное имя является производной формой от мужского имени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Анастас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или Анастасий. Оно появилось в Древней Греции от аналогичного слова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анастас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что в переводе значит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«воскресший».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Корень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имеет индоевропейское происхождение и значит «стоять».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образом, значение имени Анастасия можно истолковать так: воскресшая, возвращенная к жизни, восставшая. Первоначально оно означало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«переселение». </a:t>
            </a:r>
          </a:p>
        </p:txBody>
      </p:sp>
    </p:spTree>
    <p:extLst>
      <p:ext uri="{BB962C8B-B14F-4D97-AF65-F5344CB8AC3E}">
        <p14:creationId xmlns:p14="http://schemas.microsoft.com/office/powerpoint/2010/main" val="260502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2144322"/>
            <a:ext cx="4176464" cy="402098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Анастасия — это сказочное имя, которое носят только самые милые, добрые и доверчивые героини.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24smi.org/public/media/person/2018/05/08/mmlzrixyi9u0-nast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53" y="3613841"/>
            <a:ext cx="1807535" cy="298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c.pics.livejournal.com/ansari75/74628110/321916/321916_origin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8" y="260648"/>
            <a:ext cx="257322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ecor-foto.ru/wp-content/uploads/2017/01/wpid-lakovaya-miniatyura-sergeya-knyazeva_i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16832"/>
            <a:ext cx="2430650" cy="256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0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453"/>
            <a:ext cx="9144000" cy="70618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НАСТЕНЬКА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12776"/>
            <a:ext cx="820891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Благозвучное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имя с давних пор полюбили и за пределами России. У англичан мы можем встретить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Stacy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Стейси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во Франции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Anastasi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Анастаси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Naste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(Насте), в Германии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Anastasija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Анастазия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 «Настю» по-настоящему полюбили в Европе – от теплой Греции до морозной России. Аналогичное имя можно отыскать и в Китае, и в Корее.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Уменьшительно-ласкательные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варианты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Отец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хочет ласково обратиться к маленькой дочурке, влюбленный юноша мечтает сделать признание, назвав красиво и необычно свою девушку, чье имя Настя. Как еще можно называть Анастасию, Настасью, Асю? Безусловно, Настенькой. Но есть и менее распространенные варианты. Среди них: Настена (Настенка);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Настюха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Настеха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Настяха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Настюша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Настуся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Настасия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Настася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Анастасья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); Наста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Наюся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Нюся);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Стазка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(Стаза);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Настюня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Настуня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Анастасиюшка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Асюта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Сюта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Настюля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Настуля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Асюша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Сюша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Настюра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Стюра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482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Анастасия.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Имя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значение в детстве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Девочка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названная таким образом, с детства окружена любовью, заботой. У Насти хорошее воображение, она любит мечтать и читать сказки. Очень доверчива, ее легко обмануть, втереться к ней в доверие, обидеть. Девочка плохо кушает и это, пожалуй, единственное, чем она может огорчить своих родителей. В ее комнате всегда царит беспорядок, и маме с папой надо приложить огромные усилия, чтобы научить Настю убирать за собой и соблюдать аккуратность. </a:t>
            </a:r>
          </a:p>
        </p:txBody>
      </p:sp>
    </p:spTree>
    <p:extLst>
      <p:ext uri="{BB962C8B-B14F-4D97-AF65-F5344CB8AC3E}">
        <p14:creationId xmlns:p14="http://schemas.microsoft.com/office/powerpoint/2010/main" val="372519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971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ПРОЕКТ «Расскажу тебе  о Насте»</vt:lpstr>
      <vt:lpstr>Проблемные вопросы проекта:</vt:lpstr>
      <vt:lpstr>АКТУАЛЬНОСТЬ ПРОЕКТА</vt:lpstr>
      <vt:lpstr>Презентация PowerPoint</vt:lpstr>
      <vt:lpstr>Что такое «ИМЯ?»</vt:lpstr>
      <vt:lpstr>Как появилось моё имя? </vt:lpstr>
      <vt:lpstr>Презентация PowerPoint</vt:lpstr>
      <vt:lpstr>НАСТЕНЬКА</vt:lpstr>
      <vt:lpstr>Анастасия.  Имя: значение в детстве</vt:lpstr>
      <vt:lpstr>Анастасия.  Имя: происхождение и значение в астрологии</vt:lpstr>
      <vt:lpstr>Дата рождения и дата именин – это одно и тоже? </vt:lpstr>
      <vt:lpstr> ДЕНЬ АНГЕЛА </vt:lpstr>
      <vt:lpstr>Презентация PowerPoint</vt:lpstr>
      <vt:lpstr>Популярность имени «Анастасия» в нашей школе</vt:lpstr>
      <vt:lpstr> ИЗВЕСТНЫЕ ЛЮДИ С ИМЕНЕМ АНАСТАСИЯ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15</cp:revision>
  <dcterms:created xsi:type="dcterms:W3CDTF">2019-12-10T17:02:08Z</dcterms:created>
  <dcterms:modified xsi:type="dcterms:W3CDTF">2019-12-16T16:48:22Z</dcterms:modified>
</cp:coreProperties>
</file>