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0950A6-0AF5-4498-AD27-EB90679374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B3B389-B0C4-4AA8-AEA7-FC79B7B104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81000" y="4572001"/>
            <a:ext cx="8458200" cy="838199"/>
          </a:xfrm>
        </p:spPr>
        <p:txBody>
          <a:bodyPr>
            <a:normAutofit fontScale="90000"/>
          </a:bodyPr>
          <a:lstStyle/>
          <a:p>
            <a:pPr lvl="3"/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Выполнила воспитатель : </a:t>
            </a:r>
            <a:r>
              <a:rPr lang="ru-RU" dirty="0" err="1" smtClean="0">
                <a:solidFill>
                  <a:srgbClr val="00B050"/>
                </a:solidFill>
              </a:rPr>
              <a:t>Владыкина</a:t>
            </a:r>
            <a:r>
              <a:rPr lang="ru-RU" dirty="0" smtClean="0">
                <a:solidFill>
                  <a:srgbClr val="00B050"/>
                </a:solidFill>
              </a:rPr>
              <a:t> Ольга Викторовна</a:t>
            </a:r>
            <a:endParaRPr lang="ru-RU" dirty="0" smtClean="0">
              <a:solidFill>
                <a:srgbClr val="00B05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4582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000" b="1" i="1" dirty="0" smtClean="0">
                <a:ln/>
                <a:solidFill>
                  <a:srgbClr val="C00000"/>
                </a:solidFill>
              </a:rPr>
              <a:t>Использование пиктограмм в работе с дошкольниками</a:t>
            </a:r>
            <a:endParaRPr lang="ru-RU" sz="4000" b="1" dirty="0">
              <a:ln/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</a:t>
            </a:r>
            <a:r>
              <a:rPr lang="ru-RU" sz="310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Изобрази и угадай настроение</a:t>
            </a:r>
            <a:endParaRPr lang="ru-RU" sz="310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Содержимое 4" descr="strana-nastroieniia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066800"/>
            <a:ext cx="5638800" cy="5410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Расскажи сказку</a:t>
            </a:r>
            <a:endParaRPr lang="ru-RU" sz="28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kratkosrochnaia-obrazovatiel-naia-praktika-zashifrovannyie-tablitsy_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066800"/>
            <a:ext cx="8229600" cy="5486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    </a:t>
            </a:r>
            <a:r>
              <a:rPr lang="ru-RU" sz="2800" dirty="0" smtClean="0">
                <a:solidFill>
                  <a:srgbClr val="FF0000"/>
                </a:solidFill>
              </a:rPr>
              <a:t>     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Прочитай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стихотворение</a:t>
            </a:r>
            <a:endParaRPr lang="ru-RU" sz="28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mnemotablicy-dlya-razvitiya-svyaznoj-rechi-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229600" cy="5334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0"/>
            <a:ext cx="7467600" cy="1066800"/>
          </a:xfrm>
        </p:spPr>
        <p:txBody>
          <a:bodyPr>
            <a:noAutofit/>
          </a:bodyPr>
          <a:lstStyle/>
          <a:p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Опиши картинки .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«Зимние виды спорта»</a:t>
            </a:r>
            <a:endParaRPr lang="ru-RU" sz="28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bcf49e8ca752f8e905b686aa81a93aa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99" y="1524000"/>
            <a:ext cx="6934201" cy="49529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162800" cy="609600"/>
          </a:xfrm>
        </p:spPr>
        <p:txBody>
          <a:bodyPr>
            <a:normAutofit/>
          </a:bodyPr>
          <a:lstStyle/>
          <a:p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Составь рассказ по картинкам  </a:t>
            </a:r>
            <a:endParaRPr lang="ru-RU" sz="28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24360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990600"/>
            <a:ext cx="8153400" cy="5334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Отгадай </a:t>
            </a:r>
            <a:r>
              <a:rPr lang="ru-RU" sz="28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загадку.</a:t>
            </a:r>
            <a:endParaRPr lang="ru-RU" sz="28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76a8bd12532f160ce945452867b7957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066800"/>
            <a:ext cx="6019800" cy="5334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СОЛНЕЧНЫЙ САД</Template>
  <TotalTime>88</TotalTime>
  <Words>33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   Выполнила воспитатель : Владыкина Ольга Викторовна</vt:lpstr>
      <vt:lpstr>          Изобрази и угадай настроение</vt:lpstr>
      <vt:lpstr>                   Расскажи сказку</vt:lpstr>
      <vt:lpstr>                 Прочитай стихотворение</vt:lpstr>
      <vt:lpstr>Опиши картинки . «Зимние виды спорта»</vt:lpstr>
      <vt:lpstr>Составь рассказ по картинкам  </vt:lpstr>
      <vt:lpstr>                      Отгадай загадку.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Vladykin</dc:creator>
  <cp:lastModifiedBy>Vladykin</cp:lastModifiedBy>
  <cp:revision>14</cp:revision>
  <dcterms:created xsi:type="dcterms:W3CDTF">2017-06-26T17:24:37Z</dcterms:created>
  <dcterms:modified xsi:type="dcterms:W3CDTF">2017-06-30T19:01:22Z</dcterms:modified>
</cp:coreProperties>
</file>