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861041-057D-4275-BF05-F81CC8EF125A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9AC021-5059-4A84-A19E-DB73F51ACD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J1BNweTACw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836" r="5836"/>
          <a:stretch>
            <a:fillRect/>
          </a:stretch>
        </p:blipFill>
        <p:spPr>
          <a:xfrm>
            <a:off x="1524000" y="685800"/>
            <a:ext cx="6172200" cy="4191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90600" y="5486400"/>
            <a:ext cx="7086600" cy="838200"/>
          </a:xfrm>
        </p:spPr>
        <p:txBody>
          <a:bodyPr>
            <a:normAutofit fontScale="90000"/>
          </a:bodyPr>
          <a:lstStyle/>
          <a:p>
            <a:r>
              <a:rPr lang="ru-RU" sz="3200" b="0" dirty="0" smtClean="0">
                <a:solidFill>
                  <a:srgbClr val="C00000"/>
                </a:solidFill>
              </a:rPr>
              <a:t>       </a:t>
            </a:r>
            <a:r>
              <a:rPr lang="ru-RU" sz="3200" b="0" dirty="0" smtClean="0">
                <a:solidFill>
                  <a:srgbClr val="C00000"/>
                </a:solidFill>
              </a:rPr>
              <a:t>    </a:t>
            </a:r>
            <a:r>
              <a:rPr lang="ru-RU" sz="2800" b="0" dirty="0" smtClean="0">
                <a:solidFill>
                  <a:srgbClr val="C00000"/>
                </a:solidFill>
              </a:rPr>
              <a:t>ИНТЕРАКИВНАЯ ИГРА «Транспорт»</a:t>
            </a:r>
            <a:br>
              <a:rPr lang="ru-RU" sz="2800" b="0" dirty="0" smtClean="0">
                <a:solidFill>
                  <a:srgbClr val="C00000"/>
                </a:solidFill>
              </a:rPr>
            </a:br>
            <a:r>
              <a:rPr lang="ru-RU" sz="2700" b="0" dirty="0" smtClean="0">
                <a:solidFill>
                  <a:srgbClr val="92D050"/>
                </a:solidFill>
              </a:rPr>
              <a:t> </a:t>
            </a:r>
            <a:r>
              <a:rPr lang="ru-RU" sz="2700" b="0" dirty="0" smtClean="0">
                <a:solidFill>
                  <a:srgbClr val="92D050"/>
                </a:solidFill>
              </a:rPr>
              <a:t>                             </a:t>
            </a:r>
            <a:r>
              <a:rPr lang="ru-RU" sz="2200" b="0" dirty="0" smtClean="0">
                <a:solidFill>
                  <a:srgbClr val="92D050"/>
                </a:solidFill>
              </a:rPr>
              <a:t>средняя группа</a:t>
            </a:r>
            <a:endParaRPr lang="ru-RU" sz="2200" dirty="0">
              <a:solidFill>
                <a:srgbClr val="92D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6324600"/>
            <a:ext cx="7772400" cy="5334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B050"/>
                </a:solidFill>
              </a:rPr>
              <a:t>                   </a:t>
            </a:r>
            <a:r>
              <a:rPr lang="ru-RU" sz="2400" dirty="0" smtClean="0">
                <a:solidFill>
                  <a:srgbClr val="00B050"/>
                </a:solidFill>
              </a:rPr>
              <a:t>Выполнила:  </a:t>
            </a:r>
            <a:r>
              <a:rPr lang="ru-RU" sz="2400" dirty="0" err="1" smtClean="0">
                <a:solidFill>
                  <a:srgbClr val="00B050"/>
                </a:solidFill>
              </a:rPr>
              <a:t>Владыкина</a:t>
            </a:r>
            <a:r>
              <a:rPr lang="ru-RU" sz="2400" dirty="0" smtClean="0">
                <a:solidFill>
                  <a:srgbClr val="00B050"/>
                </a:solidFill>
              </a:rPr>
              <a:t> Ольга Викторовна.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381000"/>
            <a:ext cx="8686800" cy="6858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dirty="0" smtClean="0">
                <a:solidFill>
                  <a:srgbClr val="00B050"/>
                </a:solidFill>
              </a:rPr>
              <a:t>«</a:t>
            </a:r>
            <a:r>
              <a:rPr lang="ru-RU" sz="2400" i="1" dirty="0" smtClean="0">
                <a:solidFill>
                  <a:srgbClr val="00B050"/>
                </a:solidFill>
              </a:rPr>
              <a:t>Четвертый лишний»</a:t>
            </a:r>
            <a:endParaRPr lang="ru-RU" sz="2400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Vladykin\Desktop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14800"/>
            <a:ext cx="3177540" cy="1981200"/>
          </a:xfrm>
          <a:prstGeom prst="rect">
            <a:avLst/>
          </a:prstGeom>
          <a:noFill/>
        </p:spPr>
      </p:pic>
      <p:pic>
        <p:nvPicPr>
          <p:cNvPr id="1027" name="Picture 3" descr="C:\Users\Vladykin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600200"/>
            <a:ext cx="3048000" cy="1919111"/>
          </a:xfrm>
          <a:prstGeom prst="rect">
            <a:avLst/>
          </a:prstGeom>
          <a:noFill/>
        </p:spPr>
      </p:pic>
      <p:pic>
        <p:nvPicPr>
          <p:cNvPr id="1028" name="Picture 4" descr="C:\Users\Vladykin\Desktop\5d9a8bf41762edc791eb6d353d7772b1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600200"/>
            <a:ext cx="3248526" cy="2057400"/>
          </a:xfrm>
          <a:prstGeom prst="rect">
            <a:avLst/>
          </a:prstGeom>
          <a:noFill/>
        </p:spPr>
      </p:pic>
      <p:pic>
        <p:nvPicPr>
          <p:cNvPr id="1029" name="Picture 5" descr="C:\Users\Vladykin\Desktop\воздушный-шар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1" y="4114800"/>
            <a:ext cx="32766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686800" cy="762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                                             Загадка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657600"/>
            <a:ext cx="4495800" cy="2667000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Я блестящая такая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И конечно легковая.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По дороге мчусь стрелой,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Не угнаться вам за мной!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У меня есть руль и шины,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Как зовут меня ?....</a:t>
            </a:r>
          </a:p>
          <a:p>
            <a:endParaRPr lang="ru-RU" dirty="0"/>
          </a:p>
        </p:txBody>
      </p:sp>
      <p:pic>
        <p:nvPicPr>
          <p:cNvPr id="5" name="Содержимое 4" descr="GodSkodaOctavia.jp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352800" y="1066800"/>
            <a:ext cx="5562600" cy="3429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9144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                               « Летает, не летает»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Vladykin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5181600" cy="3200400"/>
          </a:xfrm>
          <a:prstGeom prst="rect">
            <a:avLst/>
          </a:prstGeom>
          <a:noFill/>
        </p:spPr>
      </p:pic>
      <p:pic>
        <p:nvPicPr>
          <p:cNvPr id="3" name="Picture 2" descr="C:\Users\Vladykin\Desktop\363045_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295400"/>
            <a:ext cx="2667000" cy="1645408"/>
          </a:xfrm>
          <a:prstGeom prst="rect">
            <a:avLst/>
          </a:prstGeom>
          <a:noFill/>
        </p:spPr>
      </p:pic>
      <p:pic>
        <p:nvPicPr>
          <p:cNvPr id="4" name="Picture 2" descr="C:\Users\Vladykin\Desktop\transportations-helicopter-clipar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5105400"/>
            <a:ext cx="2895600" cy="1600200"/>
          </a:xfrm>
          <a:prstGeom prst="rect">
            <a:avLst/>
          </a:prstGeom>
          <a:noFill/>
        </p:spPr>
      </p:pic>
      <p:pic>
        <p:nvPicPr>
          <p:cNvPr id="5" name="Picture 2" descr="C:\Users\Vladykin\Desktop\Fiat-500-1958-1024x68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5029200"/>
            <a:ext cx="3048000" cy="1676400"/>
          </a:xfrm>
          <a:prstGeom prst="rect">
            <a:avLst/>
          </a:prstGeom>
          <a:noFill/>
        </p:spPr>
      </p:pic>
      <p:pic>
        <p:nvPicPr>
          <p:cNvPr id="6" name="Picture 2" descr="C:\Users\Vladykin\Desktop\наземный транспорт\122338-6fe1d-41761416-m750x740-u3f4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1" y="3276600"/>
            <a:ext cx="2286000" cy="1605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C -0.18316 0.02037 -0.36614 0.04097 -0.45 0.04953 C -0.53385 0.0581 -0.49444 0.05 -0.50277 0.05162 " pathEditMode="relative" ptsTypes="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C -0.01094 0.00533 -0.00885 0.00533 -0.02864 -0.00185 C -0.03038 -0.00254 -0.03021 -0.00602 -0.03142 -0.00764 C -0.03264 -0.00926 -0.03455 -0.00995 -0.03576 -0.01134 C -0.03889 -0.01481 -0.04444 -0.02268 -0.04444 -0.02268 C -0.04687 -0.03981 -0.04462 -0.04236 -0.03298 -0.04745 C -0.02465 -0.05509 -0.03194 -0.04676 -0.02587 -0.06088 C -0.02396 -0.06551 -0.01944 -0.06967 -0.01719 -0.0743 C -0.01475 -0.08379 -0.00642 -0.0956 -0.01857 -0.10092 C -0.02691 -0.09884 -0.0335 -0.10231 -0.04149 -0.10278 C -0.06389 -0.10393 -0.08628 -0.10393 -0.10868 -0.10463 C -0.10816 -0.11805 -0.1085 -0.13148 -0.10729 -0.14467 C -0.10555 -0.16435 -0.0835 -0.17199 -0.07291 -0.17893 C -0.07083 -0.19051 -0.0684 -0.18796 -0.06146 -0.19421 C -0.05764 -0.20231 -0.05503 -0.20416 -0.04861 -0.20949 C -0.04687 -0.21296 -0.04444 -0.21551 -0.04288 -0.21898 C -0.04219 -0.22083 -0.04219 -0.22291 -0.04149 -0.22477 C -0.0408 -0.22685 -0.03958 -0.22847 -0.03871 -0.23032 C -0.03923 -0.23611 -0.03906 -0.2419 -0.0401 -0.24745 C -0.0434 -0.26389 -0.05694 -0.28055 -0.06857 -0.28565 C -0.06962 -0.2868 -0.07031 -0.28865 -0.07153 -0.28935 C -0.07413 -0.2912 -0.08003 -0.29328 -0.08003 -0.29328 C -0.10503 -0.2912 -0.12413 -0.28981 -0.14722 -0.28565 C -0.19514 -0.28703 -0.2085 -0.26412 -0.2158 -0.30856 C -0.21493 -0.32384 -0.21545 -0.33889 -0.20729 -0.35046 C -0.20434 -0.36088 -0.19844 -0.37083 -0.19149 -0.37708 C -0.18837 -0.38356 -0.18628 -0.38611 -0.18142 -0.39028 C -0.18541 -0.39791 -0.18784 -0.39745 -0.19444 -0.4 C -0.20729 -0.40509 -0.21962 -0.40694 -0.23298 -0.40949 C -0.24253 -0.40879 -0.25191 -0.40856 -0.26146 -0.40764 C -0.27135 -0.40648 -0.27986 -0.40185 -0.2901 -0.40185 " pathEditMode="relative" ptsTypes="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30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           ИНТЕРАКИВНАЯ ИГРА «Транспорт»                               средняя группа</vt:lpstr>
      <vt:lpstr>                       «Четвертый лишний»</vt:lpstr>
      <vt:lpstr>                                             Загадка</vt:lpstr>
      <vt:lpstr>                               « Летает, не летает»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ИГРУШКИ</dc:title>
  <dc:creator>Vladykin</dc:creator>
  <cp:lastModifiedBy>Vladykin</cp:lastModifiedBy>
  <cp:revision>36</cp:revision>
  <dcterms:created xsi:type="dcterms:W3CDTF">2017-06-23T08:32:45Z</dcterms:created>
  <dcterms:modified xsi:type="dcterms:W3CDTF">2017-06-26T06:31:10Z</dcterms:modified>
</cp:coreProperties>
</file>