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5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24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84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6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3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7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9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9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3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9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7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6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7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9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4CFC-1E84-428C-8DD4-C7E6EAC65DBA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46C6C2-2707-4B24-A41B-A4F50B1BB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125" y="0"/>
            <a:ext cx="8915399" cy="14599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«Природные зоны России»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38.userapi.com/c204820/v204820775/754b/Q03qbrdat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3" y="1459993"/>
            <a:ext cx="9919865" cy="53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93" y="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арктических пустынь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72.userapi.com/c200624/v200624775/7897/iPQGBoyI4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64" y="630935"/>
            <a:ext cx="8302752" cy="62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757" y="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тундры и пустыни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3.userapi.com/c856124/v856124775/19adfd/mgrR1X8i2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24" y="621792"/>
            <a:ext cx="8314944" cy="62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655" y="87662"/>
            <a:ext cx="9870884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паукообразных насекомых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un9-24.userapi.com/c857532/v857532775/11529f/tCImWPRVs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59" y="829054"/>
            <a:ext cx="7729729" cy="57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степей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34.userapi.com/c853520/v853520775/19025f/gJSzXn-8t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48" y="658368"/>
            <a:ext cx="8266176" cy="61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533" y="-94067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лесов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34.userapi.com/c856032/v856032775/194c83/WZYMuCY8N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43" y="546378"/>
            <a:ext cx="8436865" cy="6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un9-48.userapi.com/c855636/v855636775/19884c/FpXxf6aXDy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3" y="-57912"/>
            <a:ext cx="9221215" cy="69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un9-72.userapi.com/c858124/v858124775/11941b/GbpKhB922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957" y="160814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9-14.userapi.com/c856020/v856020775/19663e/A13E3FzvC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8" b="28109"/>
          <a:stretch/>
        </p:blipFill>
        <p:spPr bwMode="auto">
          <a:xfrm>
            <a:off x="573025" y="987580"/>
            <a:ext cx="5010912" cy="58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un9-69.userapi.com/c200424/v200424775/79d2/wnMSyIpjip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63" y="254169"/>
            <a:ext cx="4952873" cy="66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17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Мини-музей  «Природные зоны России»</vt:lpstr>
      <vt:lpstr>Зона арктических пустынь </vt:lpstr>
      <vt:lpstr>Зона тундры и пустыни </vt:lpstr>
      <vt:lpstr>Коллекция паукообразных насекомых </vt:lpstr>
      <vt:lpstr>Зона степей</vt:lpstr>
      <vt:lpstr>Зона лесов </vt:lpstr>
      <vt:lpstr>Презентация PowerPoint</vt:lpstr>
      <vt:lpstr>Презентация PowerPoint</vt:lpstr>
      <vt:lpstr>Дидактическое пособие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 «Природные зоны России»</dc:title>
  <dc:creator>Александр Путилов</dc:creator>
  <cp:lastModifiedBy>Александр Путилов</cp:lastModifiedBy>
  <cp:revision>2</cp:revision>
  <dcterms:created xsi:type="dcterms:W3CDTF">2019-12-09T16:40:45Z</dcterms:created>
  <dcterms:modified xsi:type="dcterms:W3CDTF">2019-12-09T16:52:47Z</dcterms:modified>
</cp:coreProperties>
</file>