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258" r:id="rId4"/>
    <p:sldId id="257" r:id="rId5"/>
    <p:sldId id="260" r:id="rId6"/>
    <p:sldId id="259" r:id="rId7"/>
    <p:sldId id="261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6" r:id="rId22"/>
    <p:sldId id="277" r:id="rId23"/>
    <p:sldId id="279" r:id="rId24"/>
    <p:sldId id="280" r:id="rId25"/>
    <p:sldId id="278" r:id="rId26"/>
    <p:sldId id="281" r:id="rId27"/>
    <p:sldId id="283" r:id="rId28"/>
    <p:sldId id="284" r:id="rId29"/>
    <p:sldId id="285" r:id="rId30"/>
    <p:sldId id="289" r:id="rId31"/>
    <p:sldId id="287" r:id="rId32"/>
    <p:sldId id="288" r:id="rId33"/>
    <p:sldId id="293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limbobo.ru/wp-content/uploads/2017/10/MK-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s://limbobo.ru/wp-content/uploads/2017/10/MK-3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limbobo.ru/wp-content/uploads/2017/10/MK-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limbobo.ru/wp-content/uploads/2017/10/MK-5-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285750" y="214313"/>
            <a:ext cx="8643938" cy="485775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«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медицинский колледж»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Краснодарского края</a:t>
            </a: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«Неотложные состояния при нарушениях менструального цикла».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О.С.Шевченко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o/oepHaVt4TOr0BvEXfbd5zCUhR6gAKwlm8JGcQy/slide-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0112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Клиническая картина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длительные, обильные,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анемизирующие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больную ациклические кровотечения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жалобы на слабость, отсутствие аппетита, утомляемость, головные боли, бледность, тахикардия.</a:t>
            </a:r>
          </a:p>
          <a:p>
            <a:endParaRPr lang="ru-RU" dirty="0"/>
          </a:p>
        </p:txBody>
      </p:sp>
      <p:pic>
        <p:nvPicPr>
          <p:cNvPr id="4" name="Рисунок 3" descr="http://kpovb.ru/images/deti/yuvenilnoe-krovotecheni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143248"/>
            <a:ext cx="74295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Диагностика.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жалобы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данные  осмотра, лабораторных анализов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ректальное обследование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УЗИ органов малого таза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im0-tub-ru.yandex.net/i?id=0a20531d03b9293a15663a32f329e793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496"/>
            <a:ext cx="4572000" cy="347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esyachnie.com/wp-content/uploads/2018/11/krov-na-analizy-300x1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857496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v/vbxHsA1fZceJCY0qLI8h5kX2dOiUNnwVE9rKup/slide-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низкодозированных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синтетических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прогестинов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новинет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логест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 КОК);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витаминотерапия;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физиотерапия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эндоназальный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электрофорез витамина 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 новокаина, электросон);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своевременное лечение инфекционно-воспалительных заболеваний;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здорового образа жизни;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чрезмерных физических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психо-эмоциональных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нагрузок, соблюдение режима сна и бодрствования.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ДМК в репродуктивном возрасте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Этиология и патогенез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аборты;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болезнь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Иценко-Кушинга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послеродовое ожирение;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стрессы;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инфекции;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интоксикации;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лекарственных препаратов (в частности нейролептиков).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k/KN4Ttge52njlfPQIm6GXwHxFuqJUEYoRzpZbC8/slide-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7256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Принципы лечения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Остановка кровотечения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Симптоматические средства, сокращающие мускулатуру матки, антигеморрагические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гемостатические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препараты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Хирургический гемостаз (выскабливание слизистой оболочки канала шейки и полости матки)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Гормональный гемостаз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 этап.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Регуляция менструальной функции и профилактика рецидивов: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1.Витаминотерапия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2.Гомеопатические препараты, регулирующие МЦ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ременс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мастодинон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КОК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III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Восстановление репродуктивной функции (стимуляция овуляции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климофеном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b.ru/misc/i/gallery/2547/30484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70723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1/slide/x/xZfChz1V4sHb9eUL5IntoFaPSrEdAKOv8RGly0MkY/slide-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35824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 развития ДМК.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Классификация ДМК.</a:t>
            </a:r>
          </a:p>
          <a:p>
            <a:pPr marL="624078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Овуляторные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кровотечения.</a:t>
            </a:r>
          </a:p>
          <a:p>
            <a:pPr marL="624078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Ювенильные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ДМК.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ДМК репродуктивного периода.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ДМК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пременопаузального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(климактерического) периода.</a:t>
            </a:r>
          </a:p>
          <a:p>
            <a:pPr marL="624078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Осложнения ДМК.</a:t>
            </a:r>
          </a:p>
          <a:p>
            <a:pPr marL="624078" indent="-514350">
              <a:buAutoNum type="arabicPeriod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Альгодисменорея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ДМК в климактерическом периоде: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сбоя в гормональной и эндокринной системе организма;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миомы в маточной полости;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полипов;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развитие вагинита;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возникновение гиперпластических процессов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эндометриальном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слое маточной полости.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Климактерические кровотечения сопровождаются такими симптомами: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бледность кожных покровов;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головокружение;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постоянная слабость;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повышенная утомляемость;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низкое артериальное давление.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Принципы лечения.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начинают с остановки кровотечений путем хирургического выскабливания полости матки;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гормонотерапия;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экстрагенитальных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 ДМК.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gannett-cdn.com/-mm-/0d2228ebc3c35cd24cd84f836b459faab62ab6e2/c=0-281-4336-2731/local/-/media/2016/11/11/Louisville/Louisville/636144622104680992-GettyImages-133138807.jpg?width=3200&amp;height=1680&amp;fit=cro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928934"/>
            <a:ext cx="5940425" cy="311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Осложнения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ювенильном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периоде: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анемия;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гормональные нарушения;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бесплодие;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эндометриоз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tvoydoctor.ru/uploads/images/kista-zheltogo-tela-yaichni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643182"/>
            <a:ext cx="5940425" cy="33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женщин репродуктивного возраста: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бесплодие;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анемия;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рак эндометрия, молочной железы;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фиброзно-кистозная мастопатия;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миома матки.</a:t>
            </a:r>
          </a:p>
          <a:p>
            <a:endParaRPr lang="ru-RU" dirty="0"/>
          </a:p>
        </p:txBody>
      </p:sp>
      <p:pic>
        <p:nvPicPr>
          <p:cNvPr id="4" name="Рисунок 3" descr="https://budzdorovoy.ru/uploads/posts/2017-03/1489767846_i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5572164" cy="34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just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климактерическом периоде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дисфункциональные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маточные кровотечения способны вызвать анемию, рак, а также обусловить прорастание имеющихся опухолей в соседние органы.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pansionat-osen.ru/wp-content/uploads/2018/12/6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071678"/>
            <a:ext cx="5899171" cy="391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дисфункциональных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маточных кровотечений состоит в: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регулярном посещении врача-гинеколога;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сдаче раз в год мазка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онкоцитологию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грамотном лечении гинекологических заболеваний;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исключении абортов;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психоэмоциональных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физических нагрузок;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ведении менструального календаря;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правильном питании.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Инструкция неотложной доврачебной помощи при маточном кровотечении: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limbobo.ru/wp-content/uploads/2017/10/MK-2-300x22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1428736"/>
            <a:ext cx="41434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Вызвать скорую помощь незамедлительно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Рисунок 5" descr="https://limbobo.ru/wp-content/uploads/2017/10/MK-3-300x16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643314"/>
            <a:ext cx="2854325" cy="1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3438" y="3929066"/>
            <a:ext cx="3429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Принять положение лежа, чтобы исключить возможную потерю сознания, сильные головокружения.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limbobo.ru/wp-content/uploads/2017/10/MK-4-300x16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0" y="285728"/>
            <a:ext cx="4000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Немного приподнять нижние конечности. Эта манипуляция позволит обеспечить жизненно важные органы кровью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limbobo.ru/wp-content/uploads/2017/10/MK-5-1-300x16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357562"/>
            <a:ext cx="285432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6248" y="2571744"/>
            <a:ext cx="40005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низ живота приложить какой-либо холодный предмет. Это может быть лед из морозилки (обернутый тканью).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охлаждения произойдет сужение сосудов, снизится объем кровопотери.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137512/03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42" y="214313"/>
            <a:ext cx="7862386" cy="642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esent5.com/presentation/3/13658553_307144376.pdf-img/13658553_307144376.pdf-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ginekologiya.online/wp-content/uploads/2018/02/prichiny-dismenore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s://cf.ppt-online.org/files/slide/4/48SYAVmENxXeW0RFOPiKj9kagTIy7ZCHDv6f5d/slide-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3582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cf.ppt-online.org/files2/slide/r/RFpDZoYPtd4wIfGycVxg50rkAv1KbCBJQ9sOuj/slide-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8644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Профилактика НМЦ по типу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альгодисменореи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женщине следует полностью отказаться от курения;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регулировать физические нагрузки и занятия спортом, избегать излишнего перенапряжения во второй половине цикла;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соблюдать режим труда и отдыха;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ограничивать количество чашек кофе в день;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нормализовать сон;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следить за весом;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активный образ жизни;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избегать нервных и эмоциональных перегрузок.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185832/0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313"/>
            <a:ext cx="8572560" cy="6286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579300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Нарушение гормональной регуляции в организме может произойти: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 результате расстройства гипоталамо-гипофизарной регуляции деятельности эндокринной железы;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первичного поражения при инфекции, интоксикации, травме, опухоли одной или нескольких эндокринных желез;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-нарушения условий действия гормонов;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-изменение чувствительности рецепторов к действию гормонов.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beremennuyu.ru/images/beremennuyu/2018/10/ciklichnyj-balans-estrogenov-s-progesteronon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785818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pptcloud3.ams3.digitaloceanspaces.com/slides/pics/004/471/796/original/Slide11.jpg?151461115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42968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esent5.com/presentation/281450379_416597046/image-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esent5.com/presentation/160945329_443260447/image-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images.myshared.ru/9/882886/slide_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871543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472</Words>
  <Application>Microsoft Office PowerPoint</Application>
  <PresentationFormat>Экран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Инструкция неотложной доврачебной помощи при маточном кровотечении: 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User</cp:lastModifiedBy>
  <cp:revision>41</cp:revision>
  <dcterms:created xsi:type="dcterms:W3CDTF">2019-01-20T13:02:22Z</dcterms:created>
  <dcterms:modified xsi:type="dcterms:W3CDTF">2019-12-04T11:26:29Z</dcterms:modified>
</cp:coreProperties>
</file>