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72" r:id="rId8"/>
    <p:sldId id="274" r:id="rId9"/>
    <p:sldId id="273" r:id="rId10"/>
    <p:sldId id="262" r:id="rId11"/>
    <p:sldId id="263" r:id="rId12"/>
    <p:sldId id="264" r:id="rId13"/>
    <p:sldId id="265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698" autoAdjust="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9EEA6-0752-43D7-8372-C549CAA65B9E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1E39F-3A39-4CFD-9964-29BFCE7D2C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32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1E39F-3A39-4CFD-9964-29BFCE7D2CF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5608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743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359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73014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48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61492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6983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2255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125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5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29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336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425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246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118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68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790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28C9-CA1A-497F-9FB9-419821E1CDA1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ADD696-45E3-45DA-B1B4-57342F9D1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51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73188"/>
            <a:ext cx="7721406" cy="5472608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Дисциплина Фармакология</a:t>
            </a:r>
            <a:b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«Противоопухолевые средства»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          Медведева Екатерина Николаевна,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 преподаватель фармакологии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946" y="188640"/>
            <a:ext cx="9125054" cy="888504"/>
          </a:xfrm>
        </p:spPr>
        <p:txBody>
          <a:bodyPr>
            <a:normAutofit/>
          </a:bodyPr>
          <a:lstStyle/>
          <a:p>
            <a:pPr algn="ctr"/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профессиональное образовательное учреждение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Ейский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колледж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Краснодарского края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2252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3999" y="3778612"/>
            <a:ext cx="2205818" cy="309945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9893"/>
            <a:ext cx="7772400" cy="126277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растительного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7700392" cy="4067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Нарушают функцию микротрубочек в клетках опухолей и таким образом препятствует их делению.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Винкристин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Винбластин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Колхамин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Таксол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9194" y="1988840"/>
            <a:ext cx="3048000" cy="304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144" r="22567" b="6607"/>
          <a:stretch/>
        </p:blipFill>
        <p:spPr>
          <a:xfrm>
            <a:off x="3203848" y="3068960"/>
            <a:ext cx="2433484" cy="27599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202832"/>
            <a:ext cx="309704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77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3734445"/>
            <a:ext cx="3123555" cy="3123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300" y="269355"/>
            <a:ext cx="7416824" cy="14401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Гормональные препараты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этой группы нарушают синтез или действие гормонов, которые  стимулируют развитие опухолей.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Флутамид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раке предстательной железы)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Тамоксифен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раке молочной железы)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Преднизолон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острой лейкемии)</a:t>
            </a:r>
          </a:p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139" y="3563224"/>
            <a:ext cx="3528392" cy="27141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296044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94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Ферментные препараты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/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Аспарагиназа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способствует разрушению аспарагина, недостаток аспарагина замедляет рост злокачественных новообразований.</a:t>
            </a:r>
            <a:r>
              <a:rPr lang="ru-RU" dirty="0" smtClean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07904" y="2924944"/>
            <a:ext cx="2880320" cy="34525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860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615" y="388735"/>
            <a:ext cx="6347713" cy="9361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цитокинов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6554689" cy="4700595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Интерферон альфа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(активирует макрофаги, Т-лимфоциты, клетки киллеры) 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Интерлейкин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(повышает активность клеток киллеров, активирует макрофаги)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1551" y="3212976"/>
            <a:ext cx="3456384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9193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661" y="332656"/>
            <a:ext cx="6347713" cy="1343221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применению противоопухолевых средств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13661" y="1940369"/>
            <a:ext cx="3096344" cy="360041"/>
          </a:xfrm>
        </p:spPr>
        <p:txBody>
          <a:bodyPr/>
          <a:lstStyle/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 к применению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13661" y="2670423"/>
            <a:ext cx="3090672" cy="3744415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лёгкого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желудка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толстой кишки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мочевого пузыря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молочной железы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Хорионэпителиома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матки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яичника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 предстательной железы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181515" y="1940370"/>
            <a:ext cx="3090672" cy="360041"/>
          </a:xfrm>
        </p:spPr>
        <p:txBody>
          <a:bodyPr/>
          <a:lstStyle/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Лекарственные средства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207436" y="2780928"/>
            <a:ext cx="3369656" cy="3960439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Цисплатин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Блеомицин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Фторурацил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Фторурацил</a:t>
            </a:r>
            <a:endParaRPr lang="ru-RU" sz="2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Тиофосфамид</a:t>
            </a:r>
            <a:r>
              <a:rPr lang="ru-RU" sz="2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Цисплатин</a:t>
            </a:r>
            <a:endParaRPr lang="ru-RU" sz="2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Тамоксифен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Винбластин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Метотрексат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Циклофосфамид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Флутамид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2816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План: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00808"/>
            <a:ext cx="6347714" cy="388077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Алкилирующие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Антиметаболиты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Антибиотики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растительного происхождения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Гормональные препараты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Ферментные препараты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цитокинов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38074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6347713" cy="80317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6408712" cy="3744415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Противоопухолевыми средствами называют лекарственные вещества задерживающие развитие злокачественных опухолей (рак, саркома, меланома) и злокачественных поражений крови (лейкемии).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злокачественных новообразований противоопухолевыми средствами называют «Химиотерапия» 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8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6347713" cy="91931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Алкилирующие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4304037" cy="4367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Воздействуют на ДНК нарушают ее стабильность и целостность, это приводит к резкому угнетению жизнедеятельности клеток.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Циклофосфамид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Тиофосфамид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нитрозомочевины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кармустин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Ломустин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271" t="17443" r="26271" b="11873"/>
          <a:stretch/>
        </p:blipFill>
        <p:spPr>
          <a:xfrm>
            <a:off x="6372200" y="836712"/>
            <a:ext cx="1761137" cy="38559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7668" y="4800286"/>
            <a:ext cx="3399194" cy="162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398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3520" y="3616230"/>
            <a:ext cx="3528392" cy="32615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400" cy="9543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Антиметаболиты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7556436" cy="514806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Вмешиваются в обмен метаболитов нарушают рост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опухолей.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Метотрексат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Меркаптопурин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Фторурацил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700" b="27326"/>
          <a:stretch/>
        </p:blipFill>
        <p:spPr>
          <a:xfrm>
            <a:off x="395536" y="4281502"/>
            <a:ext cx="4151203" cy="1825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422" b="24567"/>
          <a:stretch/>
        </p:blipFill>
        <p:spPr>
          <a:xfrm>
            <a:off x="3347864" y="1572365"/>
            <a:ext cx="3528392" cy="189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21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326" y="437952"/>
            <a:ext cx="6347713" cy="1320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Противоопухолевые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нтибиотики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Воздействуют на ДНК опухолевых клеток и нарушают ее функции.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Актиномицин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Блеомицин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Рубомицин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Доксорубицин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44" r="25277"/>
          <a:stretch/>
        </p:blipFill>
        <p:spPr>
          <a:xfrm>
            <a:off x="6804248" y="1340768"/>
            <a:ext cx="2003270" cy="40324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384" r="10197" b="4973"/>
          <a:stretch/>
        </p:blipFill>
        <p:spPr>
          <a:xfrm>
            <a:off x="3563888" y="3233792"/>
            <a:ext cx="2580968" cy="320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16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779762" cy="181376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противоопухолевых средств растительного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036" y="2348880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Алкалоиды барвинка розового 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винбластин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винкристин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Алкалоиды тисового дерева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паклитаксел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доцетаксел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Подофиллотоксины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выделяемые из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подофилла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щитовидного,-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этопозид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тенипозид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Алкалоиды безвременника великолепного 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демекольцин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колхамин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колхицин.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88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91880" y="-50738"/>
            <a:ext cx="2592288" cy="507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099" y="384060"/>
            <a:ext cx="3518513" cy="25984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335" y="3896338"/>
            <a:ext cx="3448302" cy="2586227"/>
          </a:xfrm>
          <a:prstGeom prst="rect">
            <a:avLst/>
          </a:prstGeom>
        </p:spPr>
      </p:pic>
      <p:pic>
        <p:nvPicPr>
          <p:cNvPr id="6" name="Объект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4474" y="488795"/>
            <a:ext cx="2787300" cy="336411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68486" y="3166498"/>
            <a:ext cx="24677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барвинок розовый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4077072"/>
            <a:ext cx="10801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тисовое дерево 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62003" y="5301208"/>
            <a:ext cx="18382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подофилл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щитовидный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3775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547" y="332656"/>
            <a:ext cx="6347713" cy="1320800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растительного происхождения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662" y="1916832"/>
            <a:ext cx="6194650" cy="41965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алкалоидов являются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фазоспецифичными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противоопухолевыми средствами, т.е. эффективны в определенных фазах клеточного цикла.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Алкалоиды можно разделить на две группы по точке приложения действия: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действующие на микротрубочки клетки (колхицин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винкаалкалоиды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ингибиторы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топоизомераз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этопозид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тенипозид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иринотекан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топотекан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5004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506</TotalTime>
  <Words>331</Words>
  <Application>Microsoft Office PowerPoint</Application>
  <PresentationFormat>Экран (4:3)</PresentationFormat>
  <Paragraphs>89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    Дисциплина Фармакология  Тема:  «Противоопухолевые средства»                                 выполнила:                Медведева Екатерина Николаевна,       преподаватель фармакологии   2019  </vt:lpstr>
      <vt:lpstr>    План: </vt:lpstr>
      <vt:lpstr>Введение </vt:lpstr>
      <vt:lpstr>  Алкилирующие средства  </vt:lpstr>
      <vt:lpstr>Антиметаболиты</vt:lpstr>
      <vt:lpstr>Противоопухолевые антибиотики</vt:lpstr>
      <vt:lpstr>Классификация противоопухолевых средств растительного происхождения:</vt:lpstr>
      <vt:lpstr>Слайд 8</vt:lpstr>
      <vt:lpstr>Вещества растительного происхождения</vt:lpstr>
      <vt:lpstr>Вещества растительного  происхождения  </vt:lpstr>
      <vt:lpstr>Гормональные препараты </vt:lpstr>
      <vt:lpstr>Ферментные препараты  </vt:lpstr>
      <vt:lpstr>Препараты цитокинов </vt:lpstr>
      <vt:lpstr>Показания к применению противоопухолевых средств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противоопухолевые препараты</dc:title>
  <dc:creator>555</dc:creator>
  <cp:lastModifiedBy>User</cp:lastModifiedBy>
  <cp:revision>63</cp:revision>
  <dcterms:created xsi:type="dcterms:W3CDTF">2017-12-16T11:21:59Z</dcterms:created>
  <dcterms:modified xsi:type="dcterms:W3CDTF">2019-12-03T13:05:27Z</dcterms:modified>
</cp:coreProperties>
</file>