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65" r:id="rId5"/>
    <p:sldId id="268" r:id="rId6"/>
    <p:sldId id="267" r:id="rId7"/>
    <p:sldId id="266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7181-F21D-4A57-9FA0-394479A94F0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E86-61B7-4F62-9137-023A97BA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1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7181-F21D-4A57-9FA0-394479A94F0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E86-61B7-4F62-9137-023A97BA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8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7181-F21D-4A57-9FA0-394479A94F0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E86-61B7-4F62-9137-023A97BA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0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7181-F21D-4A57-9FA0-394479A94F0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E86-61B7-4F62-9137-023A97BA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7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7181-F21D-4A57-9FA0-394479A94F0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E86-61B7-4F62-9137-023A97BA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5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7181-F21D-4A57-9FA0-394479A94F0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E86-61B7-4F62-9137-023A97BA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5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7181-F21D-4A57-9FA0-394479A94F0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E86-61B7-4F62-9137-023A97BA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1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7181-F21D-4A57-9FA0-394479A94F0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E86-61B7-4F62-9137-023A97BA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9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7181-F21D-4A57-9FA0-394479A94F0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E86-61B7-4F62-9137-023A97BA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8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7181-F21D-4A57-9FA0-394479A94F0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E86-61B7-4F62-9137-023A97BA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5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7181-F21D-4A57-9FA0-394479A94F0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8E86-61B7-4F62-9137-023A97BA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7181-F21D-4A57-9FA0-394479A94F0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8E86-61B7-4F62-9137-023A97BAB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7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773429/cf45d080-b691-489c-8534-ade6f7756dc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08" y="0"/>
            <a:ext cx="9183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vatars.mds.yandex.net/get-pdb/28866/fb2b27c4-6bde-4175-93d4-235273d4995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49" y="24108"/>
            <a:ext cx="3672408" cy="290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МБОУ «</a:t>
            </a:r>
            <a:r>
              <a:rPr lang="ru-RU" dirty="0" err="1" smtClean="0">
                <a:solidFill>
                  <a:schemeClr val="bg1"/>
                </a:solidFill>
              </a:rPr>
              <a:t>Гапкинская</a:t>
            </a:r>
            <a:r>
              <a:rPr lang="ru-RU" dirty="0" smtClean="0">
                <a:solidFill>
                  <a:schemeClr val="bg1"/>
                </a:solidFill>
              </a:rPr>
              <a:t> СОШ»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967335"/>
            <a:ext cx="73448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Тема: «ДУРМАН ОБЫКНОВЕННЫЙ.»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536994"/>
            <a:ext cx="6192688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Составила: ученица 3 «а» класса </a:t>
            </a:r>
          </a:p>
          <a:p>
            <a:pPr algn="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Дьяченко Мария</a:t>
            </a:r>
          </a:p>
          <a:p>
            <a:pPr algn="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Руководитель: Коренева Анна Петровна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9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1773429/cf45d080-b691-489c-8534-ade6f7756dc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08" y="-11329"/>
            <a:ext cx="9183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2993" y="548680"/>
            <a:ext cx="768141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Дурман обыкновенный –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опасное </a:t>
            </a:r>
            <a:r>
              <a:rPr lang="ru-RU" sz="5400" b="1" i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ЯДОВИТОЕ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растение, которое вызывает яркие галлюцинации и оно до такой степени непредсказуемое, что даже некоторые исследователи его опасаются!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https://fs3.fotoload.ru/f/0518/1526890151/b593260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7" y="4615248"/>
            <a:ext cx="2662452" cy="2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1773429/cf45d080-b691-489c-8534-ade6f7756dc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08" y="0"/>
            <a:ext cx="9183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6960" y="260648"/>
            <a:ext cx="8589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Исторические сведения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606" y="1556792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Существует две версии происхождения растений этого рода: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Родиной дурмана является Мексика и Центральная Америка, откуда он был завезет в Европу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Дурман распространился из прикаспийских степей, попав в Европу в Средние века вместе с цыганами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1773429/cf45d080-b691-489c-8534-ade6f7756dc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-315416"/>
            <a:ext cx="9183908" cy="72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836712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Дурман растет на пустырях,  свалках, замусоренных оврагах, придорожных канавах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i0.wp.com/zakupator.com/uploads/media/topic/2017/01/13/09/b004088e14c2e2a680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3037313"/>
            <a:ext cx="3800725" cy="38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1773429/cf45d080-b691-489c-8534-ade6f7756dc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-315416"/>
            <a:ext cx="9183908" cy="72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052736"/>
            <a:ext cx="3168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растения толстый стебель и огромные листья с небольшими зубцами. Растет до 1,5 м. Ароматные и крупные цветы белого цвета, по форме напоминают маленькую лилию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fabulae.su/images/authors/9903/foto_85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-315416"/>
            <a:ext cx="410445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1773429/cf45d080-b691-489c-8534-ade6f7756dc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-315416"/>
            <a:ext cx="9183908" cy="72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0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Распускаются бутоны к вечеру. Плоды состоят из коробочки. В каждой коробочке содержится примерно 800 зёрен. Начинает цвести в июле, в октябре начинают созревать плоды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autogear.ru/misc/i/gallery/23318/22535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3046988"/>
            <a:ext cx="4591954" cy="38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grostory.com/upload/medialibrary/7a4/7a4eaf2ec65284746a452dc0545877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42" y="3046988"/>
            <a:ext cx="4572858" cy="41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1773429/cf45d080-b691-489c-8534-ade6f7756dc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08" y="-339856"/>
            <a:ext cx="9183908" cy="72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Листья дурмана используют в лечебных целях в виде настоек и экстрактов. Семена дурманов входят в состав настойки, которая помогает в борьбе с астмой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ttps://glavcom.ua/img/gallery/3205/7/137159_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avcom.ua/img/gallery/3205/7/137159_mai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s://d.topic.lt/FF/upload/post/201601/06/1803257/tn/2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17" y="2962076"/>
            <a:ext cx="3779912" cy="38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1773429/cf45d080-b691-489c-8534-ade6f7756dc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08" y="-339856"/>
            <a:ext cx="9183908" cy="72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glavcom.ua/img/gallery/3205/7/137159_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avcom.ua/img/gallery/3205/7/137159_mai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7975" y="692695"/>
            <a:ext cx="83684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Помните!!! 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Дурман </a:t>
            </a:r>
          </a:p>
          <a:p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ЯДОВИТОЕ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растение!!! 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ядовиты цветы, листья и семена!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199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МБОУ «Гапкинская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ANNA</cp:lastModifiedBy>
  <cp:revision>11</cp:revision>
  <dcterms:created xsi:type="dcterms:W3CDTF">2019-10-31T18:50:21Z</dcterms:created>
  <dcterms:modified xsi:type="dcterms:W3CDTF">2019-12-03T09:20:25Z</dcterms:modified>
</cp:coreProperties>
</file>