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7" r:id="rId3"/>
    <p:sldId id="291" r:id="rId4"/>
    <p:sldId id="257" r:id="rId5"/>
    <p:sldId id="267" r:id="rId6"/>
    <p:sldId id="259" r:id="rId7"/>
    <p:sldId id="292" r:id="rId8"/>
    <p:sldId id="293" r:id="rId9"/>
    <p:sldId id="263" r:id="rId10"/>
    <p:sldId id="294" r:id="rId11"/>
    <p:sldId id="264" r:id="rId12"/>
    <p:sldId id="299" r:id="rId13"/>
    <p:sldId id="304" r:id="rId14"/>
    <p:sldId id="265" r:id="rId15"/>
    <p:sldId id="266" r:id="rId16"/>
    <p:sldId id="269" r:id="rId17"/>
    <p:sldId id="305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4CAE3-B055-46F7-874F-15B329C4DAE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DBD1D-0DD2-45D1-9F31-DD1F6B2848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5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DBD1D-0DD2-45D1-9F31-DD1F6B28486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09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520279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учреждение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«Ейский медицинский колледж»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краснодарского края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ПМ. 04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Выполнение работ по профессии младшая медицинская сестра по уходу за больными.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лекции №1  «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 пациента в стационар.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Ведение     документации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u="sng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636912"/>
            <a:ext cx="8134672" cy="273630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                          </a:t>
            </a:r>
          </a:p>
          <a:p>
            <a:pPr algn="l"/>
            <a:endParaRPr lang="ru-RU" sz="2400" dirty="0"/>
          </a:p>
          <a:p>
            <a:pPr algn="l"/>
            <a:r>
              <a:rPr lang="ru-RU" sz="2400" dirty="0" smtClean="0"/>
              <a:t>                                                            </a:t>
            </a:r>
            <a:r>
              <a:rPr lang="ru-RU" sz="1400" dirty="0" smtClean="0"/>
              <a:t>преподаватель: </a:t>
            </a:r>
          </a:p>
          <a:p>
            <a:pPr algn="l"/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</a:t>
            </a:r>
            <a:r>
              <a:rPr lang="en-US" sz="1400" dirty="0" smtClean="0"/>
              <a:t>                        </a:t>
            </a:r>
            <a:r>
              <a:rPr lang="ru-RU" sz="1400" dirty="0" smtClean="0"/>
              <a:t>  ЖАДАН</a:t>
            </a:r>
          </a:p>
          <a:p>
            <a:pPr algn="l"/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</a:t>
            </a:r>
            <a:r>
              <a:rPr lang="en-US" sz="1400" dirty="0" smtClean="0"/>
              <a:t>                 </a:t>
            </a:r>
            <a:r>
              <a:rPr lang="ru-RU" sz="1400" dirty="0" smtClean="0"/>
              <a:t>Светлана Анатольевна</a:t>
            </a:r>
          </a:p>
          <a:p>
            <a:pPr algn="l"/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</a:t>
            </a:r>
          </a:p>
          <a:p>
            <a:pPr algn="just"/>
            <a:r>
              <a:rPr lang="ru-RU" sz="1600" dirty="0" smtClean="0"/>
              <a:t>                                                          2019г </a:t>
            </a:r>
            <a:endParaRPr lang="ru-RU" sz="2400" dirty="0"/>
          </a:p>
        </p:txBody>
      </p:sp>
      <p:pic>
        <p:nvPicPr>
          <p:cNvPr id="4" name="Picture 2" descr="http://www.goukkemk.ru/uploads/posts/2013-04/1365775081_logo_120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252028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2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rgbClr val="002060"/>
                </a:solidFill>
              </a:rPr>
              <a:t>5. Антропометрия (определение массы тела и роста пациента).</a:t>
            </a:r>
            <a:endParaRPr lang="ru-RU" sz="2400" u="sng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5191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012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rgbClr val="002060"/>
                </a:solidFill>
              </a:rPr>
              <a:t>6. Осмотр на педикулез.</a:t>
            </a:r>
            <a:br>
              <a:rPr lang="ru-RU" sz="2400" u="sng" dirty="0" smtClean="0">
                <a:solidFill>
                  <a:srgbClr val="002060"/>
                </a:solidFill>
              </a:rPr>
            </a:br>
            <a:r>
              <a:rPr lang="ru-RU" sz="2400" u="sng" dirty="0" smtClean="0">
                <a:solidFill>
                  <a:srgbClr val="002060"/>
                </a:solidFill>
              </a:rPr>
              <a:t>Санитарная обработка пациента.</a:t>
            </a:r>
            <a:endParaRPr lang="ru-RU" sz="2400" u="sng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48" y="1412776"/>
            <a:ext cx="829455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76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dirty="0" smtClean="0"/>
              <a:t>ВШИ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6793"/>
            <a:ext cx="7315200" cy="299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982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r>
              <a:rPr lang="ru-RU" dirty="0" smtClean="0"/>
              <a:t>Головная вша: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Платяная вша: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714356"/>
            <a:ext cx="6072230" cy="218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571876"/>
            <a:ext cx="6800872" cy="233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704856" cy="574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53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36579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03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3" y="127476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80920" cy="5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04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ru-RU" sz="2400" u="sng" dirty="0" smtClean="0">
                <a:solidFill>
                  <a:schemeClr val="tx1"/>
                </a:solidFill>
                <a:effectLst/>
              </a:rPr>
              <a:t>7. Санитарная обработка пациента при выявлении педикулеза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0108"/>
            <a:ext cx="8229600" cy="48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297503"/>
          </a:xfrm>
        </p:spPr>
        <p:txBody>
          <a:bodyPr>
            <a:normAutofit/>
          </a:bodyPr>
          <a:lstStyle/>
          <a:p>
            <a:r>
              <a:rPr lang="ru-RU" sz="2200" u="sng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u="sng" dirty="0" smtClean="0">
                <a:solidFill>
                  <a:schemeClr val="tx1"/>
                </a:solidFill>
                <a:effectLst/>
              </a:rPr>
            </a:br>
            <a:r>
              <a:rPr lang="ru-RU" sz="2200" u="sng" dirty="0" smtClean="0">
                <a:solidFill>
                  <a:schemeClr val="tx1"/>
                </a:solidFill>
                <a:effectLst/>
              </a:rPr>
              <a:t>Вопросы для самоконтроля</a:t>
            </a:r>
            <a:br>
              <a:rPr lang="ru-RU" sz="2200" u="sng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1) Расскажите об устройстве приемного отделения.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2) Назовите назначение приемного отделения.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3) Назовите назначение изолятора и санпропускника.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4) Перечислите должностные обязанности м/с приемного отделения.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5) Какие документы заполняет м/с приемного отделения при поступлении пациента с педикулезом?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6) Перечислите виды транспортировки пациентов.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7) Как должна поступить м/с приемного отделения, если пациент, которому на улице стало плохо, доставлен прохожим и проживает в другом районе города, не относящемуся к данному ЛПУ?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endParaRPr lang="ru-RU" sz="2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4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/>
          <a:lstStyle/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Цель лекции.</a:t>
            </a:r>
          </a:p>
          <a:p>
            <a:pPr>
              <a:buNone/>
            </a:pPr>
            <a:r>
              <a:rPr lang="ru-RU" sz="1800" b="1" dirty="0" smtClean="0"/>
              <a:t>Ознакомиться и изучить :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dirty="0" smtClean="0"/>
              <a:t>- </a:t>
            </a:r>
            <a:r>
              <a:rPr lang="ru-RU" sz="1800" dirty="0" smtClean="0"/>
              <a:t>устройство и функции приемного отделения стационара;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/>
              <a:t>- содержание деятельности сестринского персонала в приемном отделении;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/>
              <a:t>- пути госпитализации пациентов в стационар; 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/>
              <a:t>- документацию, необходимую для приема пациента в стационар.</a:t>
            </a:r>
          </a:p>
          <a:p>
            <a:pPr>
              <a:lnSpc>
                <a:spcPct val="150000"/>
              </a:lnSpc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7021" y="476672"/>
            <a:ext cx="741682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Тема: «Прием пациента в стационар. Ведение документации».</a:t>
            </a:r>
            <a:endParaRPr lang="ru-RU" sz="2000" dirty="0"/>
          </a:p>
          <a:p>
            <a:pPr algn="ctr"/>
            <a:r>
              <a:rPr lang="ru-RU" sz="2000" b="1" dirty="0"/>
              <a:t> </a:t>
            </a:r>
            <a:endParaRPr lang="ru-RU" sz="2000" dirty="0"/>
          </a:p>
          <a:p>
            <a:pPr algn="ctr"/>
            <a:r>
              <a:rPr lang="ru-RU" b="1" dirty="0"/>
              <a:t>ПЛАН:</a:t>
            </a:r>
            <a:endParaRPr lang="ru-RU" dirty="0"/>
          </a:p>
          <a:p>
            <a:r>
              <a:rPr lang="ru-RU" dirty="0"/>
              <a:t>         </a:t>
            </a:r>
            <a:r>
              <a:rPr lang="ru-RU" dirty="0" smtClean="0"/>
              <a:t> Введение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1. Устройство </a:t>
            </a:r>
            <a:r>
              <a:rPr lang="ru-RU" dirty="0"/>
              <a:t>и функции приемного отделения стационара.</a:t>
            </a:r>
          </a:p>
          <a:p>
            <a:pPr lvl="0">
              <a:lnSpc>
                <a:spcPct val="150000"/>
              </a:lnSpc>
            </a:pPr>
            <a:r>
              <a:rPr lang="ru-RU" dirty="0" smtClean="0"/>
              <a:t>2. Документация  </a:t>
            </a:r>
            <a:r>
              <a:rPr lang="ru-RU" dirty="0"/>
              <a:t>приемного отделения</a:t>
            </a:r>
          </a:p>
          <a:p>
            <a:pPr lvl="0">
              <a:lnSpc>
                <a:spcPct val="150000"/>
              </a:lnSpc>
            </a:pPr>
            <a:r>
              <a:rPr lang="ru-RU" dirty="0" smtClean="0"/>
              <a:t>3. Пути </a:t>
            </a:r>
            <a:r>
              <a:rPr lang="ru-RU" dirty="0"/>
              <a:t>госпитализации пациентов в стационар.</a:t>
            </a:r>
          </a:p>
          <a:p>
            <a:pPr lvl="0">
              <a:lnSpc>
                <a:spcPct val="150000"/>
              </a:lnSpc>
            </a:pPr>
            <a:r>
              <a:rPr lang="ru-RU" dirty="0" smtClean="0"/>
              <a:t>4. Транспортировка  </a:t>
            </a:r>
            <a:r>
              <a:rPr lang="ru-RU" dirty="0"/>
              <a:t>пациента.</a:t>
            </a:r>
          </a:p>
          <a:p>
            <a:pPr lvl="0">
              <a:lnSpc>
                <a:spcPct val="150000"/>
              </a:lnSpc>
            </a:pPr>
            <a:r>
              <a:rPr lang="ru-RU" dirty="0" smtClean="0"/>
              <a:t>5. Антропометрия (определение массы тела и роста пациента).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dirty="0" smtClean="0"/>
              <a:t>6. Осмотр </a:t>
            </a:r>
            <a:r>
              <a:rPr lang="ru-RU" dirty="0"/>
              <a:t>на педикулез.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7. Санитарная </a:t>
            </a:r>
            <a:r>
              <a:rPr lang="ru-RU" dirty="0"/>
              <a:t>обработка </a:t>
            </a:r>
            <a:r>
              <a:rPr lang="ru-RU" dirty="0" smtClean="0"/>
              <a:t>пациента при выявлении педикулеза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96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Приём пациента в различные отделения стационара осуществляется через приёмное отделение. Исключением являются инфекционное и родильное отделения, которые имеют самостоятельные приёмные отделения.</a:t>
            </a:r>
          </a:p>
          <a:p>
            <a:r>
              <a:rPr lang="ru-RU" sz="2400" dirty="0" smtClean="0"/>
              <a:t>Медсестра приемного отделения является первым медицинским работником, с которым встречается пациент, поступающий на стационарное лечение, поэтому часто от поведения медсестры зависит психологическое состояние пациента.</a:t>
            </a:r>
          </a:p>
          <a:p>
            <a:r>
              <a:rPr lang="ru-RU" sz="2400" dirty="0" smtClean="0"/>
              <a:t>Беседуя с пациентом, медсестра приемного отделения должна проявить терпение, задавая вопросы, корректные по форме и тактичные по содержанию.</a:t>
            </a:r>
          </a:p>
          <a:p>
            <a:r>
              <a:rPr lang="ru-RU" sz="2400" dirty="0" err="1" smtClean="0"/>
              <a:t>Деонтологические</a:t>
            </a:r>
            <a:r>
              <a:rPr lang="ru-RU" sz="2400" dirty="0" smtClean="0"/>
              <a:t> аспекты поведения медсестры приемного отделения подразумевают быстрейшее оказание медицинской помощи пациенту (вызов дежурного врача, консультантов, лаборантов, быстрое оформление документов, а часто и оказание неотложной помощи).</a:t>
            </a:r>
          </a:p>
          <a:p>
            <a:r>
              <a:rPr lang="ru-RU" sz="2400" dirty="0" smtClean="0"/>
              <a:t>При приеме пациентов не должно быть никакого деления по социальному положению (бизнесмен или бомж), все пациенты имеют право получить при необходимости квалифицированную медицинскую помощь.</a:t>
            </a:r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/>
                </a:solidFill>
              </a:rPr>
              <a:t>Введение</a:t>
            </a:r>
            <a:endParaRPr lang="ru-RU" sz="2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72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457" y="71606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1. Устройство и функции приемного отделения </a:t>
            </a:r>
            <a:r>
              <a:rPr lang="ru-RU" sz="2400" b="1" u="sng" dirty="0" smtClean="0"/>
              <a:t>. </a:t>
            </a:r>
            <a:endParaRPr lang="ru-RU" sz="2400" u="sng" dirty="0"/>
          </a:p>
        </p:txBody>
      </p:sp>
      <p:sp>
        <p:nvSpPr>
          <p:cNvPr id="3" name="AutoShape 2" descr="http://ist.na5bal.ru/pars_docs/refs/8/7096/7096_html_37e66bf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ist.na5bal.ru/pars_docs/refs/8/7096/7096_html_37e66bf6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401" y="1484784"/>
            <a:ext cx="739294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2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Autofit/>
          </a:bodyPr>
          <a:lstStyle/>
          <a:p>
            <a:pPr marL="109728" indent="0">
              <a:lnSpc>
                <a:spcPct val="150000"/>
              </a:lnSpc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94123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22281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45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r>
              <a:rPr lang="ru-RU" sz="1900" dirty="0" smtClean="0"/>
              <a:t>Медицинская карта стационарного больного (форма № 003/у)</a:t>
            </a:r>
          </a:p>
          <a:p>
            <a:r>
              <a:rPr lang="ru-RU" sz="1900" dirty="0" smtClean="0"/>
              <a:t>Статистическая карта выбывшего из стационара (форма № 066/у)</a:t>
            </a:r>
          </a:p>
          <a:p>
            <a:r>
              <a:rPr lang="ru-RU" sz="1900" dirty="0" smtClean="0"/>
              <a:t>Журнал учета приема больных и отказов в госпитализации форма (№ 001/у)</a:t>
            </a:r>
          </a:p>
          <a:p>
            <a:r>
              <a:rPr lang="ru-RU" sz="1900" dirty="0" smtClean="0"/>
              <a:t>Экстренное извещение  об инфекционном заболевании, пищевом отравлении, остром профессиональном отравлении, необычной реакции на прививку (форма № 058/у)</a:t>
            </a:r>
          </a:p>
          <a:p>
            <a:r>
              <a:rPr lang="ru-RU" sz="1900" dirty="0" smtClean="0"/>
              <a:t>Журнал учета инфекционных заболеваний (форма № 060/у)</a:t>
            </a:r>
          </a:p>
          <a:p>
            <a:r>
              <a:rPr lang="ru-RU" sz="1900" dirty="0" smtClean="0"/>
              <a:t>Температурный лист (форма № 004/у) </a:t>
            </a:r>
          </a:p>
          <a:p>
            <a:r>
              <a:rPr lang="ru-RU" sz="1900" dirty="0"/>
              <a:t>Ж</a:t>
            </a:r>
            <a:r>
              <a:rPr lang="ru-RU" sz="1900" dirty="0" smtClean="0"/>
              <a:t>урнал телефонограмм </a:t>
            </a:r>
          </a:p>
          <a:p>
            <a:r>
              <a:rPr lang="ru-RU" sz="1900" dirty="0" smtClean="0"/>
              <a:t>Журнал осмотра на педикулез</a:t>
            </a:r>
          </a:p>
          <a:p>
            <a:endParaRPr lang="ru-RU" sz="19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rgbClr val="002060"/>
                </a:solidFill>
              </a:rPr>
              <a:t>2. Документация приемного отделения</a:t>
            </a:r>
            <a:endParaRPr lang="ru-RU" sz="24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15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3</a:t>
            </a:r>
            <a:r>
              <a:rPr lang="ru-RU" sz="2400" u="sng" dirty="0" smtClean="0">
                <a:solidFill>
                  <a:srgbClr val="002060"/>
                </a:solidFill>
              </a:rPr>
              <a:t>. Пути госпитализации пациентов в стационар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064896" cy="509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051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 smtClean="0">
                <a:solidFill>
                  <a:schemeClr val="accent4"/>
                </a:solidFill>
              </a:rPr>
              <a:t>4. Транспортировка пациента</a:t>
            </a:r>
            <a:endParaRPr lang="ru-RU" sz="2400" u="sng" dirty="0">
              <a:solidFill>
                <a:schemeClr val="accent4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0891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77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21732</TotalTime>
  <Words>337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Государственное бюджетное профессиональное   учреждение «Ейский медицинский колледж» министерство здравоохранения краснодарского края  ПМ. 04 Выполнение работ по профессии младшая медицинская сестра по уходу за больными.  Тема лекции №1  « Прием пациента в стационар.                                                    Ведение     документации». </vt:lpstr>
      <vt:lpstr>Слайд 2</vt:lpstr>
      <vt:lpstr>Слайд 3</vt:lpstr>
      <vt:lpstr>Введение</vt:lpstr>
      <vt:lpstr>Слайд 5</vt:lpstr>
      <vt:lpstr>  </vt:lpstr>
      <vt:lpstr>2. Документация приемного отделения</vt:lpstr>
      <vt:lpstr>3. Пути госпитализации пациентов в стационар.</vt:lpstr>
      <vt:lpstr>4. Транспортировка пациента</vt:lpstr>
      <vt:lpstr>5. Антропометрия (определение массы тела и роста пациента).</vt:lpstr>
      <vt:lpstr>6. Осмотр на педикулез. Санитарная обработка пациента.</vt:lpstr>
      <vt:lpstr>ВШИ</vt:lpstr>
      <vt:lpstr>Слайд 13</vt:lpstr>
      <vt:lpstr>Слайд 14</vt:lpstr>
      <vt:lpstr>Слайд 15</vt:lpstr>
      <vt:lpstr>Слайд 16</vt:lpstr>
      <vt:lpstr>7. Санитарная обработка пациента при выявлении педикулеза </vt:lpstr>
      <vt:lpstr> Вопросы для самоконтроля  1) Расскажите об устройстве приемного отделения. 2) Назовите назначение приемного отделения. 3) Назовите назначение изолятора и санпропускника. 4) Перечислите должностные обязанности м/с приемного отделения. 5) Какие документы заполняет м/с приемного отделения при поступлении пациента с педикулезом? 6) Перечислите виды транспортировки пациентов. 7) Как должна поступить м/с приемного отделения, если пациент, которому на улице стало плохо, доставлен прохожим и проживает в другом районе города, не относящемуся к данному ЛПУ?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zaya</dc:creator>
  <cp:lastModifiedBy>User</cp:lastModifiedBy>
  <cp:revision>55</cp:revision>
  <dcterms:created xsi:type="dcterms:W3CDTF">2018-08-08T12:51:18Z</dcterms:created>
  <dcterms:modified xsi:type="dcterms:W3CDTF">2019-12-02T12:01:31Z</dcterms:modified>
</cp:coreProperties>
</file>