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64" r:id="rId4"/>
    <p:sldId id="265" r:id="rId5"/>
    <p:sldId id="262" r:id="rId6"/>
    <p:sldId id="280" r:id="rId7"/>
    <p:sldId id="267" r:id="rId8"/>
    <p:sldId id="263" r:id="rId9"/>
    <p:sldId id="282" r:id="rId10"/>
    <p:sldId id="270" r:id="rId11"/>
    <p:sldId id="274" r:id="rId12"/>
    <p:sldId id="284" r:id="rId13"/>
    <p:sldId id="281" r:id="rId14"/>
    <p:sldId id="269" r:id="rId15"/>
    <p:sldId id="272" r:id="rId16"/>
    <p:sldId id="289" r:id="rId17"/>
    <p:sldId id="276" r:id="rId18"/>
    <p:sldId id="277" r:id="rId19"/>
    <p:sldId id="287" r:id="rId20"/>
    <p:sldId id="271" r:id="rId21"/>
    <p:sldId id="288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0" autoAdjust="0"/>
  </p:normalViewPr>
  <p:slideViewPr>
    <p:cSldViewPr>
      <p:cViewPr varScale="1">
        <p:scale>
          <a:sx n="50" d="100"/>
          <a:sy n="50" d="100"/>
        </p:scale>
        <p:origin x="-96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3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2BB1A-FFD1-4239-8867-53CE71FDC12B}" type="doc">
      <dgm:prSet loTypeId="urn:microsoft.com/office/officeart/2005/8/layout/radial6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63E5F25-6B8B-4F76-A464-DBF1C35E21B7}">
      <dgm:prSet phldrT="[Текст]" custT="1"/>
      <dgm:spPr/>
      <dgm:t>
        <a:bodyPr/>
        <a:lstStyle/>
        <a:p>
          <a:r>
            <a:rPr lang="ru-RU" sz="2400" b="1" smtClean="0">
              <a:solidFill>
                <a:schemeClr val="tx1"/>
              </a:solidFill>
            </a:rPr>
            <a:t>Современные технологии</a:t>
          </a:r>
          <a:endParaRPr lang="ru-RU" sz="2400" b="1" dirty="0">
            <a:solidFill>
              <a:schemeClr val="tx1"/>
            </a:solidFill>
          </a:endParaRPr>
        </a:p>
      </dgm:t>
    </dgm:pt>
    <dgm:pt modelId="{37343625-D692-4347-9CE1-1544B745EAFD}" type="parTrans" cxnId="{7F705704-9ABA-4311-B0BC-EDD556830FD3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EF4DD488-4665-4C5F-A837-BE14FE3D8C20}" type="sibTrans" cxnId="{7F705704-9ABA-4311-B0BC-EDD556830FD3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1BCD8481-CDD8-4F46-94EF-EDBFAB45ECE3}">
      <dgm:prSet phldrT="[Текст]" custT="1"/>
      <dgm:spPr/>
      <dgm:t>
        <a:bodyPr/>
        <a:lstStyle/>
        <a:p>
          <a:r>
            <a:rPr lang="ru-RU" sz="1400" b="1" smtClean="0">
              <a:solidFill>
                <a:schemeClr val="tx1"/>
              </a:solidFill>
            </a:rPr>
            <a:t>Здоровьесберегающие</a:t>
          </a:r>
          <a:endParaRPr lang="ru-RU" sz="1400" b="1" dirty="0">
            <a:solidFill>
              <a:schemeClr val="tx1"/>
            </a:solidFill>
          </a:endParaRPr>
        </a:p>
      </dgm:t>
    </dgm:pt>
    <dgm:pt modelId="{4C9EF9F9-8D4A-4FBB-ACE6-F67119FEABEA}" type="parTrans" cxnId="{23C6B391-35D6-48A7-A0ED-711C418EADC6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4054EA25-B490-4DF4-B375-E253AF09F618}" type="sibTrans" cxnId="{23C6B391-35D6-48A7-A0ED-711C418EADC6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2CD77121-1C8D-43D1-96E9-0716D3C8FB00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Индивидуально-дифференцированного подхода</a:t>
          </a:r>
          <a:endParaRPr lang="ru-RU" sz="1400" b="1" dirty="0">
            <a:solidFill>
              <a:schemeClr val="tx1"/>
            </a:solidFill>
          </a:endParaRPr>
        </a:p>
      </dgm:t>
    </dgm:pt>
    <dgm:pt modelId="{4E6C005F-C285-4FD9-A10D-41D5D40B6927}" type="parTrans" cxnId="{B8B59AF5-EE55-49AA-85BF-52FBD0149EC8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A00C4420-6345-4A0C-AF4D-3041CA2CC777}" type="sibTrans" cxnId="{B8B59AF5-EE55-49AA-85BF-52FBD0149EC8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34BC31EE-5BE5-45F3-888D-5CA71F41BDCC}">
      <dgm:prSet phldrT="[Текст]" custT="1"/>
      <dgm:spPr/>
      <dgm:t>
        <a:bodyPr/>
        <a:lstStyle/>
        <a:p>
          <a:r>
            <a:rPr lang="ru-RU" sz="1400" b="1" smtClean="0">
              <a:solidFill>
                <a:schemeClr val="tx1"/>
              </a:solidFill>
              <a:latin typeface="+mn-lt"/>
            </a:rPr>
            <a:t>Игровые</a:t>
          </a:r>
          <a:endParaRPr lang="ru-RU" sz="1400" b="1" dirty="0">
            <a:solidFill>
              <a:schemeClr val="tx1"/>
            </a:solidFill>
            <a:latin typeface="+mn-lt"/>
          </a:endParaRPr>
        </a:p>
      </dgm:t>
    </dgm:pt>
    <dgm:pt modelId="{65D53DB1-B9D8-4328-8BA9-3D58A6CDBD82}" type="parTrans" cxnId="{485DC832-7509-4BA5-AFCE-D6349BD388CA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6A6F2DE8-8CFD-4FFB-B734-E5906EABB5D2}" type="sibTrans" cxnId="{485DC832-7509-4BA5-AFCE-D6349BD388CA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24948E7F-6D02-42BF-B6A2-B63D54480E81}">
      <dgm:prSet phldrT="[Текст]" custT="1"/>
      <dgm:spPr/>
      <dgm:t>
        <a:bodyPr/>
        <a:lstStyle/>
        <a:p>
          <a:r>
            <a:rPr lang="ru-RU" sz="1400" b="1" smtClean="0">
              <a:solidFill>
                <a:schemeClr val="tx1"/>
              </a:solidFill>
            </a:rPr>
            <a:t>Информационно-  коммуникативные </a:t>
          </a:r>
          <a:endParaRPr lang="ru-RU" sz="1400" b="1" dirty="0">
            <a:solidFill>
              <a:schemeClr val="tx1"/>
            </a:solidFill>
          </a:endParaRPr>
        </a:p>
      </dgm:t>
    </dgm:pt>
    <dgm:pt modelId="{6A592105-BB0D-43CE-9A93-CCDC0EE42BF1}" type="parTrans" cxnId="{C781377F-6A77-4918-B144-E6B56ADBB051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45545E3B-9EBD-4528-9A84-8DE75D1BDD22}" type="sibTrans" cxnId="{C781377F-6A77-4918-B144-E6B56ADBB051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A68EBA82-2364-4DD2-936E-1BE557CDC006}" type="pres">
      <dgm:prSet presAssocID="{8B62BB1A-FFD1-4239-8867-53CE71FDC1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2D75D8-280D-479F-B9CF-6929AD756554}" type="pres">
      <dgm:prSet presAssocID="{463E5F25-6B8B-4F76-A464-DBF1C35E21B7}" presName="centerShape" presStyleLbl="node0" presStyleIdx="0" presStyleCnt="1" custScaleX="148238" custScaleY="102489"/>
      <dgm:spPr/>
      <dgm:t>
        <a:bodyPr/>
        <a:lstStyle/>
        <a:p>
          <a:endParaRPr lang="ru-RU"/>
        </a:p>
      </dgm:t>
    </dgm:pt>
    <dgm:pt modelId="{D3420B9B-B41C-4BEA-9753-255CDCEBBF57}" type="pres">
      <dgm:prSet presAssocID="{1BCD8481-CDD8-4F46-94EF-EDBFAB45ECE3}" presName="node" presStyleLbl="node1" presStyleIdx="0" presStyleCnt="4" custScaleX="155874" custScaleY="113494" custRadScaleRad="92668" custRadScaleInc="-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871EA-2F94-4876-A6C0-1F2772A9563C}" type="pres">
      <dgm:prSet presAssocID="{1BCD8481-CDD8-4F46-94EF-EDBFAB45ECE3}" presName="dummy" presStyleCnt="0"/>
      <dgm:spPr/>
      <dgm:t>
        <a:bodyPr/>
        <a:lstStyle/>
        <a:p>
          <a:endParaRPr lang="ru-RU"/>
        </a:p>
      </dgm:t>
    </dgm:pt>
    <dgm:pt modelId="{12C83D72-488D-465C-918F-C91B7D059C83}" type="pres">
      <dgm:prSet presAssocID="{4054EA25-B490-4DF4-B375-E253AF09F618}" presName="sibTrans" presStyleLbl="sibTrans2D1" presStyleIdx="0" presStyleCnt="4"/>
      <dgm:spPr/>
      <dgm:t>
        <a:bodyPr/>
        <a:lstStyle/>
        <a:p>
          <a:endParaRPr lang="ru-RU"/>
        </a:p>
      </dgm:t>
    </dgm:pt>
    <dgm:pt modelId="{6FEFFB19-5C44-4C9F-96BD-ECEA95C106AE}" type="pres">
      <dgm:prSet presAssocID="{24948E7F-6D02-42BF-B6A2-B63D54480E81}" presName="node" presStyleLbl="node1" presStyleIdx="1" presStyleCnt="4" custScaleX="163648" custRadScaleRad="127577" custRadScaleInc="4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5DF714-B9CD-48D1-B1E9-92B4223D7822}" type="pres">
      <dgm:prSet presAssocID="{24948E7F-6D02-42BF-B6A2-B63D54480E81}" presName="dummy" presStyleCnt="0"/>
      <dgm:spPr/>
      <dgm:t>
        <a:bodyPr/>
        <a:lstStyle/>
        <a:p>
          <a:endParaRPr lang="ru-RU"/>
        </a:p>
      </dgm:t>
    </dgm:pt>
    <dgm:pt modelId="{C29CBFF6-BC44-438B-899F-1F6C7A48BD73}" type="pres">
      <dgm:prSet presAssocID="{45545E3B-9EBD-4528-9A84-8DE75D1BDD22}" presName="sibTrans" presStyleLbl="sibTrans2D1" presStyleIdx="1" presStyleCnt="4"/>
      <dgm:spPr/>
      <dgm:t>
        <a:bodyPr/>
        <a:lstStyle/>
        <a:p>
          <a:endParaRPr lang="ru-RU"/>
        </a:p>
      </dgm:t>
    </dgm:pt>
    <dgm:pt modelId="{1F299E24-61AC-48E7-BC74-8236CE52750B}" type="pres">
      <dgm:prSet presAssocID="{2CD77121-1C8D-43D1-96E9-0716D3C8FB00}" presName="node" presStyleLbl="node1" presStyleIdx="2" presStyleCnt="4" custScaleX="150293" custScaleY="109403" custRadScaleRad="91014" custRadScaleInc="9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3FCA3-4712-416A-BCC8-FAD1B61C3F1D}" type="pres">
      <dgm:prSet presAssocID="{2CD77121-1C8D-43D1-96E9-0716D3C8FB00}" presName="dummy" presStyleCnt="0"/>
      <dgm:spPr/>
      <dgm:t>
        <a:bodyPr/>
        <a:lstStyle/>
        <a:p>
          <a:endParaRPr lang="ru-RU"/>
        </a:p>
      </dgm:t>
    </dgm:pt>
    <dgm:pt modelId="{BD7B4A3D-7408-41A1-AD2D-AE9225BF5088}" type="pres">
      <dgm:prSet presAssocID="{A00C4420-6345-4A0C-AF4D-3041CA2CC777}" presName="sibTrans" presStyleLbl="sibTrans2D1" presStyleIdx="2" presStyleCnt="4"/>
      <dgm:spPr/>
      <dgm:t>
        <a:bodyPr/>
        <a:lstStyle/>
        <a:p>
          <a:endParaRPr lang="ru-RU"/>
        </a:p>
      </dgm:t>
    </dgm:pt>
    <dgm:pt modelId="{B6ADC92F-4308-4FC5-81A8-C137B9655208}" type="pres">
      <dgm:prSet presAssocID="{34BC31EE-5BE5-45F3-888D-5CA71F41BDCC}" presName="node" presStyleLbl="node1" presStyleIdx="3" presStyleCnt="4" custScaleX="133822" custRadScaleRad="114631" custRadScaleInc="-5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6C3D1A-5288-4A06-A2DC-2F47A780934B}" type="pres">
      <dgm:prSet presAssocID="{34BC31EE-5BE5-45F3-888D-5CA71F41BDCC}" presName="dummy" presStyleCnt="0"/>
      <dgm:spPr/>
      <dgm:t>
        <a:bodyPr/>
        <a:lstStyle/>
        <a:p>
          <a:endParaRPr lang="ru-RU"/>
        </a:p>
      </dgm:t>
    </dgm:pt>
    <dgm:pt modelId="{E1CEC716-3291-4C26-B9D8-FF1D33239616}" type="pres">
      <dgm:prSet presAssocID="{6A6F2DE8-8CFD-4FFB-B734-E5906EABB5D2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9C2B0A96-C94B-48FA-80B6-4FE84E83F84B}" type="presOf" srcId="{4054EA25-B490-4DF4-B375-E253AF09F618}" destId="{12C83D72-488D-465C-918F-C91B7D059C83}" srcOrd="0" destOrd="0" presId="urn:microsoft.com/office/officeart/2005/8/layout/radial6"/>
    <dgm:cxn modelId="{C6C1C357-14BF-4197-BC12-F1C3BCC35771}" type="presOf" srcId="{2CD77121-1C8D-43D1-96E9-0716D3C8FB00}" destId="{1F299E24-61AC-48E7-BC74-8236CE52750B}" srcOrd="0" destOrd="0" presId="urn:microsoft.com/office/officeart/2005/8/layout/radial6"/>
    <dgm:cxn modelId="{485DC832-7509-4BA5-AFCE-D6349BD388CA}" srcId="{463E5F25-6B8B-4F76-A464-DBF1C35E21B7}" destId="{34BC31EE-5BE5-45F3-888D-5CA71F41BDCC}" srcOrd="3" destOrd="0" parTransId="{65D53DB1-B9D8-4328-8BA9-3D58A6CDBD82}" sibTransId="{6A6F2DE8-8CFD-4FFB-B734-E5906EABB5D2}"/>
    <dgm:cxn modelId="{B8B59AF5-EE55-49AA-85BF-52FBD0149EC8}" srcId="{463E5F25-6B8B-4F76-A464-DBF1C35E21B7}" destId="{2CD77121-1C8D-43D1-96E9-0716D3C8FB00}" srcOrd="2" destOrd="0" parTransId="{4E6C005F-C285-4FD9-A10D-41D5D40B6927}" sibTransId="{A00C4420-6345-4A0C-AF4D-3041CA2CC777}"/>
    <dgm:cxn modelId="{C2CEEB31-54C9-42E2-BE0E-CCF2CFEBB745}" type="presOf" srcId="{1BCD8481-CDD8-4F46-94EF-EDBFAB45ECE3}" destId="{D3420B9B-B41C-4BEA-9753-255CDCEBBF57}" srcOrd="0" destOrd="0" presId="urn:microsoft.com/office/officeart/2005/8/layout/radial6"/>
    <dgm:cxn modelId="{C781377F-6A77-4918-B144-E6B56ADBB051}" srcId="{463E5F25-6B8B-4F76-A464-DBF1C35E21B7}" destId="{24948E7F-6D02-42BF-B6A2-B63D54480E81}" srcOrd="1" destOrd="0" parTransId="{6A592105-BB0D-43CE-9A93-CCDC0EE42BF1}" sibTransId="{45545E3B-9EBD-4528-9A84-8DE75D1BDD22}"/>
    <dgm:cxn modelId="{AA9F2682-EAF8-4639-A14D-46B50293A462}" type="presOf" srcId="{45545E3B-9EBD-4528-9A84-8DE75D1BDD22}" destId="{C29CBFF6-BC44-438B-899F-1F6C7A48BD73}" srcOrd="0" destOrd="0" presId="urn:microsoft.com/office/officeart/2005/8/layout/radial6"/>
    <dgm:cxn modelId="{8A3E5767-25B8-411E-8FEA-226A0D1D5ECB}" type="presOf" srcId="{24948E7F-6D02-42BF-B6A2-B63D54480E81}" destId="{6FEFFB19-5C44-4C9F-96BD-ECEA95C106AE}" srcOrd="0" destOrd="0" presId="urn:microsoft.com/office/officeart/2005/8/layout/radial6"/>
    <dgm:cxn modelId="{8E595E58-17A4-4A07-B2EB-555E6A693F25}" type="presOf" srcId="{463E5F25-6B8B-4F76-A464-DBF1C35E21B7}" destId="{7E2D75D8-280D-479F-B9CF-6929AD756554}" srcOrd="0" destOrd="0" presId="urn:microsoft.com/office/officeart/2005/8/layout/radial6"/>
    <dgm:cxn modelId="{AC088150-C434-4C53-B5F9-B278B9184CD8}" type="presOf" srcId="{6A6F2DE8-8CFD-4FFB-B734-E5906EABB5D2}" destId="{E1CEC716-3291-4C26-B9D8-FF1D33239616}" srcOrd="0" destOrd="0" presId="urn:microsoft.com/office/officeart/2005/8/layout/radial6"/>
    <dgm:cxn modelId="{8B3B6B57-118A-474D-8B5C-28C63DFB1E61}" type="presOf" srcId="{A00C4420-6345-4A0C-AF4D-3041CA2CC777}" destId="{BD7B4A3D-7408-41A1-AD2D-AE9225BF5088}" srcOrd="0" destOrd="0" presId="urn:microsoft.com/office/officeart/2005/8/layout/radial6"/>
    <dgm:cxn modelId="{7F705704-9ABA-4311-B0BC-EDD556830FD3}" srcId="{8B62BB1A-FFD1-4239-8867-53CE71FDC12B}" destId="{463E5F25-6B8B-4F76-A464-DBF1C35E21B7}" srcOrd="0" destOrd="0" parTransId="{37343625-D692-4347-9CE1-1544B745EAFD}" sibTransId="{EF4DD488-4665-4C5F-A837-BE14FE3D8C20}"/>
    <dgm:cxn modelId="{23C6B391-35D6-48A7-A0ED-711C418EADC6}" srcId="{463E5F25-6B8B-4F76-A464-DBF1C35E21B7}" destId="{1BCD8481-CDD8-4F46-94EF-EDBFAB45ECE3}" srcOrd="0" destOrd="0" parTransId="{4C9EF9F9-8D4A-4FBB-ACE6-F67119FEABEA}" sibTransId="{4054EA25-B490-4DF4-B375-E253AF09F618}"/>
    <dgm:cxn modelId="{9ECB14BE-8D8F-447E-B342-3E92E46AD7A6}" type="presOf" srcId="{34BC31EE-5BE5-45F3-888D-5CA71F41BDCC}" destId="{B6ADC92F-4308-4FC5-81A8-C137B9655208}" srcOrd="0" destOrd="0" presId="urn:microsoft.com/office/officeart/2005/8/layout/radial6"/>
    <dgm:cxn modelId="{D51D00FE-3030-4AF4-905A-62C7644833CC}" type="presOf" srcId="{8B62BB1A-FFD1-4239-8867-53CE71FDC12B}" destId="{A68EBA82-2364-4DD2-936E-1BE557CDC006}" srcOrd="0" destOrd="0" presId="urn:microsoft.com/office/officeart/2005/8/layout/radial6"/>
    <dgm:cxn modelId="{ACFB10EA-8DDE-46D8-82A8-FC682559C7C0}" type="presParOf" srcId="{A68EBA82-2364-4DD2-936E-1BE557CDC006}" destId="{7E2D75D8-280D-479F-B9CF-6929AD756554}" srcOrd="0" destOrd="0" presId="urn:microsoft.com/office/officeart/2005/8/layout/radial6"/>
    <dgm:cxn modelId="{EEA8D659-BDF2-497D-B791-36D6BADC6A70}" type="presParOf" srcId="{A68EBA82-2364-4DD2-936E-1BE557CDC006}" destId="{D3420B9B-B41C-4BEA-9753-255CDCEBBF57}" srcOrd="1" destOrd="0" presId="urn:microsoft.com/office/officeart/2005/8/layout/radial6"/>
    <dgm:cxn modelId="{76E845F4-0741-4E47-9CA4-7D9566E35049}" type="presParOf" srcId="{A68EBA82-2364-4DD2-936E-1BE557CDC006}" destId="{376871EA-2F94-4876-A6C0-1F2772A9563C}" srcOrd="2" destOrd="0" presId="urn:microsoft.com/office/officeart/2005/8/layout/radial6"/>
    <dgm:cxn modelId="{A3F47628-8CAD-409D-A5FA-83A5630860E4}" type="presParOf" srcId="{A68EBA82-2364-4DD2-936E-1BE557CDC006}" destId="{12C83D72-488D-465C-918F-C91B7D059C83}" srcOrd="3" destOrd="0" presId="urn:microsoft.com/office/officeart/2005/8/layout/radial6"/>
    <dgm:cxn modelId="{284F85A2-E9E6-4594-A555-7052D1FB49C7}" type="presParOf" srcId="{A68EBA82-2364-4DD2-936E-1BE557CDC006}" destId="{6FEFFB19-5C44-4C9F-96BD-ECEA95C106AE}" srcOrd="4" destOrd="0" presId="urn:microsoft.com/office/officeart/2005/8/layout/radial6"/>
    <dgm:cxn modelId="{8E6265AA-E13B-47F8-890B-BAE981D2A14F}" type="presParOf" srcId="{A68EBA82-2364-4DD2-936E-1BE557CDC006}" destId="{185DF714-B9CD-48D1-B1E9-92B4223D7822}" srcOrd="5" destOrd="0" presId="urn:microsoft.com/office/officeart/2005/8/layout/radial6"/>
    <dgm:cxn modelId="{E866CB45-1608-4391-857F-789361DA5163}" type="presParOf" srcId="{A68EBA82-2364-4DD2-936E-1BE557CDC006}" destId="{C29CBFF6-BC44-438B-899F-1F6C7A48BD73}" srcOrd="6" destOrd="0" presId="urn:microsoft.com/office/officeart/2005/8/layout/radial6"/>
    <dgm:cxn modelId="{B3074945-391B-4BB8-B8B8-189BFF748701}" type="presParOf" srcId="{A68EBA82-2364-4DD2-936E-1BE557CDC006}" destId="{1F299E24-61AC-48E7-BC74-8236CE52750B}" srcOrd="7" destOrd="0" presId="urn:microsoft.com/office/officeart/2005/8/layout/radial6"/>
    <dgm:cxn modelId="{D868089E-5245-43F6-8999-9D3FFD9853D9}" type="presParOf" srcId="{A68EBA82-2364-4DD2-936E-1BE557CDC006}" destId="{DA83FCA3-4712-416A-BCC8-FAD1B61C3F1D}" srcOrd="8" destOrd="0" presId="urn:microsoft.com/office/officeart/2005/8/layout/radial6"/>
    <dgm:cxn modelId="{FD96EA0B-5B40-46F9-BBD4-7238FCD4DF6F}" type="presParOf" srcId="{A68EBA82-2364-4DD2-936E-1BE557CDC006}" destId="{BD7B4A3D-7408-41A1-AD2D-AE9225BF5088}" srcOrd="9" destOrd="0" presId="urn:microsoft.com/office/officeart/2005/8/layout/radial6"/>
    <dgm:cxn modelId="{A1BCB804-DBEC-4E04-806F-5B68B095A5FF}" type="presParOf" srcId="{A68EBA82-2364-4DD2-936E-1BE557CDC006}" destId="{B6ADC92F-4308-4FC5-81A8-C137B9655208}" srcOrd="10" destOrd="0" presId="urn:microsoft.com/office/officeart/2005/8/layout/radial6"/>
    <dgm:cxn modelId="{168B9E3B-B64A-4F08-8C27-93BB0136CAEB}" type="presParOf" srcId="{A68EBA82-2364-4DD2-936E-1BE557CDC006}" destId="{4A6C3D1A-5288-4A06-A2DC-2F47A780934B}" srcOrd="11" destOrd="0" presId="urn:microsoft.com/office/officeart/2005/8/layout/radial6"/>
    <dgm:cxn modelId="{20F392C8-23FD-4292-A45E-CC6847B23C7F}" type="presParOf" srcId="{A68EBA82-2364-4DD2-936E-1BE557CDC006}" destId="{E1CEC716-3291-4C26-B9D8-FF1D33239616}" srcOrd="12" destOrd="0" presId="urn:microsoft.com/office/officeart/2005/8/layout/radial6"/>
  </dgm:cxnLst>
  <dgm:bg>
    <a:solidFill>
      <a:schemeClr val="accent4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F47702-A5C6-49CF-945D-32C8275017B2}" type="doc">
      <dgm:prSet loTypeId="urn:microsoft.com/office/officeart/2008/layout/VerticalCircleList" loCatId="list" qsTypeId="urn:microsoft.com/office/officeart/2005/8/quickstyle/3d1" qsCatId="3D" csTypeId="urn:microsoft.com/office/officeart/2005/8/colors/accent2_2" csCatId="accent2" phldr="1"/>
      <dgm:spPr/>
    </dgm:pt>
    <dgm:pt modelId="{DBE6425C-DA98-49B8-BC22-C914D79BB903}">
      <dgm:prSet phldrT="[Текст]" custT="1"/>
      <dgm:spPr>
        <a:noFill/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2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Формы использования ИКТ:</a:t>
          </a:r>
          <a:endParaRPr lang="ru-RU" sz="24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797880B2-2AD1-4349-8AD1-B22509E7656C}" type="parTrans" cxnId="{31EB38D2-8ED6-4461-A63F-D56744468433}">
      <dgm:prSet/>
      <dgm:spPr/>
      <dgm:t>
        <a:bodyPr/>
        <a:lstStyle/>
        <a:p>
          <a:endParaRPr lang="ru-RU" sz="2400">
            <a:solidFill>
              <a:schemeClr val="accent2">
                <a:lumMod val="50000"/>
              </a:schemeClr>
            </a:solidFill>
          </a:endParaRPr>
        </a:p>
      </dgm:t>
    </dgm:pt>
    <dgm:pt modelId="{592FBCF0-799A-4A7D-9F88-4364AC7B169E}" type="sibTrans" cxnId="{31EB38D2-8ED6-4461-A63F-D56744468433}">
      <dgm:prSet/>
      <dgm:spPr/>
      <dgm:t>
        <a:bodyPr/>
        <a:lstStyle/>
        <a:p>
          <a:endParaRPr lang="ru-RU" sz="2400">
            <a:solidFill>
              <a:schemeClr val="accent2">
                <a:lumMod val="50000"/>
              </a:schemeClr>
            </a:solidFill>
          </a:endParaRPr>
        </a:p>
      </dgm:t>
    </dgm:pt>
    <dgm:pt modelId="{EEE68693-FC7F-4F69-AEC5-895525BC87CE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accent2">
                  <a:lumMod val="50000"/>
                </a:schemeClr>
              </a:solidFill>
            </a:rPr>
            <a:t>Презентации</a:t>
          </a:r>
          <a:endParaRPr lang="ru-RU" sz="2400" dirty="0">
            <a:solidFill>
              <a:schemeClr val="accent2">
                <a:lumMod val="50000"/>
              </a:schemeClr>
            </a:solidFill>
          </a:endParaRPr>
        </a:p>
      </dgm:t>
    </dgm:pt>
    <dgm:pt modelId="{D72F2A7D-6B39-4CBB-A4E9-D2AB7327E6A7}" type="parTrans" cxnId="{4B8D4EBA-17BF-49D7-8C08-5C1A11900847}">
      <dgm:prSet/>
      <dgm:spPr/>
      <dgm:t>
        <a:bodyPr/>
        <a:lstStyle/>
        <a:p>
          <a:endParaRPr lang="ru-RU" sz="2400">
            <a:solidFill>
              <a:schemeClr val="accent2">
                <a:lumMod val="50000"/>
              </a:schemeClr>
            </a:solidFill>
          </a:endParaRPr>
        </a:p>
      </dgm:t>
    </dgm:pt>
    <dgm:pt modelId="{D33703ED-DEB4-4D0B-BC55-295A61747E13}" type="sibTrans" cxnId="{4B8D4EBA-17BF-49D7-8C08-5C1A11900847}">
      <dgm:prSet/>
      <dgm:spPr/>
      <dgm:t>
        <a:bodyPr/>
        <a:lstStyle/>
        <a:p>
          <a:endParaRPr lang="ru-RU" sz="2400">
            <a:solidFill>
              <a:schemeClr val="accent2">
                <a:lumMod val="50000"/>
              </a:schemeClr>
            </a:solidFill>
          </a:endParaRPr>
        </a:p>
      </dgm:t>
    </dgm:pt>
    <dgm:pt modelId="{4D44BE2E-5DA4-442B-9C5F-8EEBE870102D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accent2">
                  <a:lumMod val="50000"/>
                </a:schemeClr>
              </a:solidFill>
            </a:rPr>
            <a:t>Интернет ресурсы </a:t>
          </a:r>
          <a:endParaRPr lang="ru-RU" sz="2400" dirty="0">
            <a:solidFill>
              <a:schemeClr val="accent2">
                <a:lumMod val="50000"/>
              </a:schemeClr>
            </a:solidFill>
          </a:endParaRPr>
        </a:p>
      </dgm:t>
    </dgm:pt>
    <dgm:pt modelId="{E6905692-2E09-4DFF-BA43-E01C3E90BFD8}" type="parTrans" cxnId="{28C494F7-85E0-4DFE-A884-DBC3061BE52D}">
      <dgm:prSet/>
      <dgm:spPr/>
      <dgm:t>
        <a:bodyPr/>
        <a:lstStyle/>
        <a:p>
          <a:endParaRPr lang="ru-RU" sz="2400">
            <a:solidFill>
              <a:schemeClr val="accent2">
                <a:lumMod val="50000"/>
              </a:schemeClr>
            </a:solidFill>
          </a:endParaRPr>
        </a:p>
      </dgm:t>
    </dgm:pt>
    <dgm:pt modelId="{C0875CF7-E2A5-4E95-A77E-747969F8AC2B}" type="sibTrans" cxnId="{28C494F7-85E0-4DFE-A884-DBC3061BE52D}">
      <dgm:prSet/>
      <dgm:spPr/>
      <dgm:t>
        <a:bodyPr/>
        <a:lstStyle/>
        <a:p>
          <a:endParaRPr lang="ru-RU" sz="2400">
            <a:solidFill>
              <a:schemeClr val="accent2">
                <a:lumMod val="50000"/>
              </a:schemeClr>
            </a:solidFill>
          </a:endParaRPr>
        </a:p>
      </dgm:t>
    </dgm:pt>
    <dgm:pt modelId="{81EF6535-35B5-43C2-90EF-0ADA42DC8CC3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accent2">
                  <a:lumMod val="50000"/>
                </a:schemeClr>
              </a:solidFill>
            </a:rPr>
            <a:t>Видеофильмы</a:t>
          </a:r>
          <a:endParaRPr lang="ru-RU" sz="2400" dirty="0">
            <a:solidFill>
              <a:schemeClr val="accent2">
                <a:lumMod val="50000"/>
              </a:schemeClr>
            </a:solidFill>
          </a:endParaRPr>
        </a:p>
      </dgm:t>
    </dgm:pt>
    <dgm:pt modelId="{120C46C3-82F6-4E8A-B187-D92EF1C6FFFC}" type="parTrans" cxnId="{8BEBF347-55AA-4CD8-A672-0574B57849D7}">
      <dgm:prSet/>
      <dgm:spPr/>
      <dgm:t>
        <a:bodyPr/>
        <a:lstStyle/>
        <a:p>
          <a:endParaRPr lang="ru-RU"/>
        </a:p>
      </dgm:t>
    </dgm:pt>
    <dgm:pt modelId="{8DAF48C1-512C-42DC-8EB4-AB3B5617EEB2}" type="sibTrans" cxnId="{8BEBF347-55AA-4CD8-A672-0574B57849D7}">
      <dgm:prSet/>
      <dgm:spPr/>
      <dgm:t>
        <a:bodyPr/>
        <a:lstStyle/>
        <a:p>
          <a:endParaRPr lang="ru-RU"/>
        </a:p>
      </dgm:t>
    </dgm:pt>
    <dgm:pt modelId="{8E00745B-6882-46C4-A8B1-6BE633B1AD01}" type="pres">
      <dgm:prSet presAssocID="{A4F47702-A5C6-49CF-945D-32C8275017B2}" presName="Name0" presStyleCnt="0">
        <dgm:presLayoutVars>
          <dgm:dir/>
        </dgm:presLayoutVars>
      </dgm:prSet>
      <dgm:spPr/>
    </dgm:pt>
    <dgm:pt modelId="{C311EBA9-0108-4B1D-A5FD-623374B168A5}" type="pres">
      <dgm:prSet presAssocID="{DBE6425C-DA98-49B8-BC22-C914D79BB903}" presName="noChildren" presStyleCnt="0"/>
      <dgm:spPr/>
    </dgm:pt>
    <dgm:pt modelId="{0D0F106F-34F5-4B3C-B7E0-8BA264C6CAF3}" type="pres">
      <dgm:prSet presAssocID="{DBE6425C-DA98-49B8-BC22-C914D79BB903}" presName="gap" presStyleCnt="0"/>
      <dgm:spPr/>
    </dgm:pt>
    <dgm:pt modelId="{6C986016-53E2-4995-8A86-BCB26FC9EA7F}" type="pres">
      <dgm:prSet presAssocID="{DBE6425C-DA98-49B8-BC22-C914D79BB903}" presName="medCircle2" presStyleLbl="vennNode1" presStyleIdx="0" presStyleCnt="4" custScaleX="170825" custScaleY="166336"/>
      <dgm:spPr>
        <a:solidFill>
          <a:schemeClr val="accent2">
            <a:lumMod val="75000"/>
            <a:alpha val="50000"/>
          </a:schemeClr>
        </a:solidFill>
      </dgm:spPr>
    </dgm:pt>
    <dgm:pt modelId="{E16CA7EB-4E45-44EA-92A8-86F412F44E63}" type="pres">
      <dgm:prSet presAssocID="{DBE6425C-DA98-49B8-BC22-C914D79BB903}" presName="txLvlOnly1" presStyleLbl="revTx" presStyleIdx="0" presStyleCnt="4"/>
      <dgm:spPr/>
      <dgm:t>
        <a:bodyPr/>
        <a:lstStyle/>
        <a:p>
          <a:endParaRPr lang="ru-RU"/>
        </a:p>
      </dgm:t>
    </dgm:pt>
    <dgm:pt modelId="{D6E88DB2-D825-42B5-8B86-CD8F279793F6}" type="pres">
      <dgm:prSet presAssocID="{EEE68693-FC7F-4F69-AEC5-895525BC87CE}" presName="noChildren" presStyleCnt="0"/>
      <dgm:spPr/>
    </dgm:pt>
    <dgm:pt modelId="{45785BA7-1216-4F4A-A5F9-2A1A22F74B66}" type="pres">
      <dgm:prSet presAssocID="{EEE68693-FC7F-4F69-AEC5-895525BC87CE}" presName="gap" presStyleCnt="0"/>
      <dgm:spPr/>
    </dgm:pt>
    <dgm:pt modelId="{4F9F565D-6CF4-427F-ADA0-C36827C646D3}" type="pres">
      <dgm:prSet presAssocID="{EEE68693-FC7F-4F69-AEC5-895525BC87CE}" presName="medCircle2" presStyleLbl="vennNode1" presStyleIdx="1" presStyleCnt="4"/>
      <dgm:spPr/>
    </dgm:pt>
    <dgm:pt modelId="{30612394-6C6A-4257-9403-F518AA79B972}" type="pres">
      <dgm:prSet presAssocID="{EEE68693-FC7F-4F69-AEC5-895525BC87CE}" presName="txLvlOnly1" presStyleLbl="revTx" presStyleIdx="1" presStyleCnt="4"/>
      <dgm:spPr/>
      <dgm:t>
        <a:bodyPr/>
        <a:lstStyle/>
        <a:p>
          <a:endParaRPr lang="ru-RU"/>
        </a:p>
      </dgm:t>
    </dgm:pt>
    <dgm:pt modelId="{94F38439-15E2-4021-B7EE-2978F32DA363}" type="pres">
      <dgm:prSet presAssocID="{81EF6535-35B5-43C2-90EF-0ADA42DC8CC3}" presName="noChildren" presStyleCnt="0"/>
      <dgm:spPr/>
    </dgm:pt>
    <dgm:pt modelId="{55E08482-28B1-41DF-93C1-FE16AB4AE505}" type="pres">
      <dgm:prSet presAssocID="{81EF6535-35B5-43C2-90EF-0ADA42DC8CC3}" presName="gap" presStyleCnt="0"/>
      <dgm:spPr/>
    </dgm:pt>
    <dgm:pt modelId="{57EC52EA-A85E-4372-AC3B-C247370CA2B0}" type="pres">
      <dgm:prSet presAssocID="{81EF6535-35B5-43C2-90EF-0ADA42DC8CC3}" presName="medCircle2" presStyleLbl="vennNode1" presStyleIdx="2" presStyleCnt="4"/>
      <dgm:spPr/>
    </dgm:pt>
    <dgm:pt modelId="{96C1A0EE-C383-4BA4-A415-AC133A9CA37F}" type="pres">
      <dgm:prSet presAssocID="{81EF6535-35B5-43C2-90EF-0ADA42DC8CC3}" presName="txLvlOnly1" presStyleLbl="revTx" presStyleIdx="2" presStyleCnt="4"/>
      <dgm:spPr/>
      <dgm:t>
        <a:bodyPr/>
        <a:lstStyle/>
        <a:p>
          <a:endParaRPr lang="ru-RU"/>
        </a:p>
      </dgm:t>
    </dgm:pt>
    <dgm:pt modelId="{1BDD4130-0313-421F-A9A3-5FCB72C97FBE}" type="pres">
      <dgm:prSet presAssocID="{4D44BE2E-5DA4-442B-9C5F-8EEBE870102D}" presName="noChildren" presStyleCnt="0"/>
      <dgm:spPr/>
    </dgm:pt>
    <dgm:pt modelId="{4FFC80EE-8A99-4C62-B14E-3373C3B273F3}" type="pres">
      <dgm:prSet presAssocID="{4D44BE2E-5DA4-442B-9C5F-8EEBE870102D}" presName="gap" presStyleCnt="0"/>
      <dgm:spPr/>
    </dgm:pt>
    <dgm:pt modelId="{5AAD1E73-6190-4115-81EE-246C6C377839}" type="pres">
      <dgm:prSet presAssocID="{4D44BE2E-5DA4-442B-9C5F-8EEBE870102D}" presName="medCircle2" presStyleLbl="vennNode1" presStyleIdx="3" presStyleCnt="4"/>
      <dgm:spPr/>
    </dgm:pt>
    <dgm:pt modelId="{F96EABB2-EA7E-45A2-B8B3-1EC979EEDCAD}" type="pres">
      <dgm:prSet presAssocID="{4D44BE2E-5DA4-442B-9C5F-8EEBE870102D}" presName="txLvlOnly1" presStyleLbl="revTx" presStyleIdx="3" presStyleCnt="4"/>
      <dgm:spPr/>
      <dgm:t>
        <a:bodyPr/>
        <a:lstStyle/>
        <a:p>
          <a:endParaRPr lang="ru-RU"/>
        </a:p>
      </dgm:t>
    </dgm:pt>
  </dgm:ptLst>
  <dgm:cxnLst>
    <dgm:cxn modelId="{31EB38D2-8ED6-4461-A63F-D56744468433}" srcId="{A4F47702-A5C6-49CF-945D-32C8275017B2}" destId="{DBE6425C-DA98-49B8-BC22-C914D79BB903}" srcOrd="0" destOrd="0" parTransId="{797880B2-2AD1-4349-8AD1-B22509E7656C}" sibTransId="{592FBCF0-799A-4A7D-9F88-4364AC7B169E}"/>
    <dgm:cxn modelId="{90D1CAA6-FDD4-4A3A-8FF8-BA66B1263CED}" type="presOf" srcId="{4D44BE2E-5DA4-442B-9C5F-8EEBE870102D}" destId="{F96EABB2-EA7E-45A2-B8B3-1EC979EEDCAD}" srcOrd="0" destOrd="0" presId="urn:microsoft.com/office/officeart/2008/layout/VerticalCircleList"/>
    <dgm:cxn modelId="{CABA22DF-A0B3-446D-988D-BE6C8C48C6A5}" type="presOf" srcId="{DBE6425C-DA98-49B8-BC22-C914D79BB903}" destId="{E16CA7EB-4E45-44EA-92A8-86F412F44E63}" srcOrd="0" destOrd="0" presId="urn:microsoft.com/office/officeart/2008/layout/VerticalCircleList"/>
    <dgm:cxn modelId="{8BEBF347-55AA-4CD8-A672-0574B57849D7}" srcId="{A4F47702-A5C6-49CF-945D-32C8275017B2}" destId="{81EF6535-35B5-43C2-90EF-0ADA42DC8CC3}" srcOrd="2" destOrd="0" parTransId="{120C46C3-82F6-4E8A-B187-D92EF1C6FFFC}" sibTransId="{8DAF48C1-512C-42DC-8EB4-AB3B5617EEB2}"/>
    <dgm:cxn modelId="{948AA4FC-84A1-43C2-957F-79ED7AC8A049}" type="presOf" srcId="{EEE68693-FC7F-4F69-AEC5-895525BC87CE}" destId="{30612394-6C6A-4257-9403-F518AA79B972}" srcOrd="0" destOrd="0" presId="urn:microsoft.com/office/officeart/2008/layout/VerticalCircleList"/>
    <dgm:cxn modelId="{5C53F261-7823-4ACA-A915-B575D0A6A132}" type="presOf" srcId="{81EF6535-35B5-43C2-90EF-0ADA42DC8CC3}" destId="{96C1A0EE-C383-4BA4-A415-AC133A9CA37F}" srcOrd="0" destOrd="0" presId="urn:microsoft.com/office/officeart/2008/layout/VerticalCircleList"/>
    <dgm:cxn modelId="{28C494F7-85E0-4DFE-A884-DBC3061BE52D}" srcId="{A4F47702-A5C6-49CF-945D-32C8275017B2}" destId="{4D44BE2E-5DA4-442B-9C5F-8EEBE870102D}" srcOrd="3" destOrd="0" parTransId="{E6905692-2E09-4DFF-BA43-E01C3E90BFD8}" sibTransId="{C0875CF7-E2A5-4E95-A77E-747969F8AC2B}"/>
    <dgm:cxn modelId="{4B8D4EBA-17BF-49D7-8C08-5C1A11900847}" srcId="{A4F47702-A5C6-49CF-945D-32C8275017B2}" destId="{EEE68693-FC7F-4F69-AEC5-895525BC87CE}" srcOrd="1" destOrd="0" parTransId="{D72F2A7D-6B39-4CBB-A4E9-D2AB7327E6A7}" sibTransId="{D33703ED-DEB4-4D0B-BC55-295A61747E13}"/>
    <dgm:cxn modelId="{8C0771ED-26C7-4C53-BBD2-04F224030261}" type="presOf" srcId="{A4F47702-A5C6-49CF-945D-32C8275017B2}" destId="{8E00745B-6882-46C4-A8B1-6BE633B1AD01}" srcOrd="0" destOrd="0" presId="urn:microsoft.com/office/officeart/2008/layout/VerticalCircleList"/>
    <dgm:cxn modelId="{C2906CF6-B768-48C0-B9B9-AEB1507A9CB7}" type="presParOf" srcId="{8E00745B-6882-46C4-A8B1-6BE633B1AD01}" destId="{C311EBA9-0108-4B1D-A5FD-623374B168A5}" srcOrd="0" destOrd="0" presId="urn:microsoft.com/office/officeart/2008/layout/VerticalCircleList"/>
    <dgm:cxn modelId="{67D96228-7216-46EF-9A1D-8F9D3C9A2F2F}" type="presParOf" srcId="{C311EBA9-0108-4B1D-A5FD-623374B168A5}" destId="{0D0F106F-34F5-4B3C-B7E0-8BA264C6CAF3}" srcOrd="0" destOrd="0" presId="urn:microsoft.com/office/officeart/2008/layout/VerticalCircleList"/>
    <dgm:cxn modelId="{792FA0DA-7AF5-4238-83DA-BB7E30FB72EF}" type="presParOf" srcId="{C311EBA9-0108-4B1D-A5FD-623374B168A5}" destId="{6C986016-53E2-4995-8A86-BCB26FC9EA7F}" srcOrd="1" destOrd="0" presId="urn:microsoft.com/office/officeart/2008/layout/VerticalCircleList"/>
    <dgm:cxn modelId="{998009F2-47F4-414C-87FB-88DCF027CBF6}" type="presParOf" srcId="{C311EBA9-0108-4B1D-A5FD-623374B168A5}" destId="{E16CA7EB-4E45-44EA-92A8-86F412F44E63}" srcOrd="2" destOrd="0" presId="urn:microsoft.com/office/officeart/2008/layout/VerticalCircleList"/>
    <dgm:cxn modelId="{3370E153-A0D4-4729-A825-2AAE3F2671A6}" type="presParOf" srcId="{8E00745B-6882-46C4-A8B1-6BE633B1AD01}" destId="{D6E88DB2-D825-42B5-8B86-CD8F279793F6}" srcOrd="1" destOrd="0" presId="urn:microsoft.com/office/officeart/2008/layout/VerticalCircleList"/>
    <dgm:cxn modelId="{CC8F5A94-C073-4E60-A796-F7B3A5F97B73}" type="presParOf" srcId="{D6E88DB2-D825-42B5-8B86-CD8F279793F6}" destId="{45785BA7-1216-4F4A-A5F9-2A1A22F74B66}" srcOrd="0" destOrd="0" presId="urn:microsoft.com/office/officeart/2008/layout/VerticalCircleList"/>
    <dgm:cxn modelId="{FFCF5E6D-09A6-4F12-839E-DDEA366CAE7C}" type="presParOf" srcId="{D6E88DB2-D825-42B5-8B86-CD8F279793F6}" destId="{4F9F565D-6CF4-427F-ADA0-C36827C646D3}" srcOrd="1" destOrd="0" presId="urn:microsoft.com/office/officeart/2008/layout/VerticalCircleList"/>
    <dgm:cxn modelId="{5DCCF09C-69D0-4A6A-B850-117F8BB341B8}" type="presParOf" srcId="{D6E88DB2-D825-42B5-8B86-CD8F279793F6}" destId="{30612394-6C6A-4257-9403-F518AA79B972}" srcOrd="2" destOrd="0" presId="urn:microsoft.com/office/officeart/2008/layout/VerticalCircleList"/>
    <dgm:cxn modelId="{FC458760-6995-47A6-B929-E1A6ABD3F403}" type="presParOf" srcId="{8E00745B-6882-46C4-A8B1-6BE633B1AD01}" destId="{94F38439-15E2-4021-B7EE-2978F32DA363}" srcOrd="2" destOrd="0" presId="urn:microsoft.com/office/officeart/2008/layout/VerticalCircleList"/>
    <dgm:cxn modelId="{A5BB0A7B-FC89-4ED1-BA34-A58E25294D80}" type="presParOf" srcId="{94F38439-15E2-4021-B7EE-2978F32DA363}" destId="{55E08482-28B1-41DF-93C1-FE16AB4AE505}" srcOrd="0" destOrd="0" presId="urn:microsoft.com/office/officeart/2008/layout/VerticalCircleList"/>
    <dgm:cxn modelId="{1CB78000-B33F-4DF9-8B3D-62B9C7DF3F82}" type="presParOf" srcId="{94F38439-15E2-4021-B7EE-2978F32DA363}" destId="{57EC52EA-A85E-4372-AC3B-C247370CA2B0}" srcOrd="1" destOrd="0" presId="urn:microsoft.com/office/officeart/2008/layout/VerticalCircleList"/>
    <dgm:cxn modelId="{39B279A8-F1D2-4773-91C2-71C3DA951AE2}" type="presParOf" srcId="{94F38439-15E2-4021-B7EE-2978F32DA363}" destId="{96C1A0EE-C383-4BA4-A415-AC133A9CA37F}" srcOrd="2" destOrd="0" presId="urn:microsoft.com/office/officeart/2008/layout/VerticalCircleList"/>
    <dgm:cxn modelId="{72BDD586-5FA3-4003-BF6E-5767C9784AF0}" type="presParOf" srcId="{8E00745B-6882-46C4-A8B1-6BE633B1AD01}" destId="{1BDD4130-0313-421F-A9A3-5FCB72C97FBE}" srcOrd="3" destOrd="0" presId="urn:microsoft.com/office/officeart/2008/layout/VerticalCircleList"/>
    <dgm:cxn modelId="{4F267E56-B8DC-4F7F-A1AA-DC84D82DE22C}" type="presParOf" srcId="{1BDD4130-0313-421F-A9A3-5FCB72C97FBE}" destId="{4FFC80EE-8A99-4C62-B14E-3373C3B273F3}" srcOrd="0" destOrd="0" presId="urn:microsoft.com/office/officeart/2008/layout/VerticalCircleList"/>
    <dgm:cxn modelId="{49E46313-4938-493A-8FB8-1C488DFD616A}" type="presParOf" srcId="{1BDD4130-0313-421F-A9A3-5FCB72C97FBE}" destId="{5AAD1E73-6190-4115-81EE-246C6C377839}" srcOrd="1" destOrd="0" presId="urn:microsoft.com/office/officeart/2008/layout/VerticalCircleList"/>
    <dgm:cxn modelId="{117E575A-4C2F-49AE-B792-14FB0957FEE0}" type="presParOf" srcId="{1BDD4130-0313-421F-A9A3-5FCB72C97FBE}" destId="{F96EABB2-EA7E-45A2-B8B3-1EC979EEDCAD}" srcOrd="2" destOrd="0" presId="urn:microsoft.com/office/officeart/2008/layout/VerticalCircleList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A5A198-05B0-4969-B57D-131FD5A0774C}" type="doc">
      <dgm:prSet loTypeId="urn:microsoft.com/office/officeart/2005/8/layout/hList9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A6539A5A-7EA5-4C52-A8B0-1B33DA20D349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2">
                  <a:lumMod val="50000"/>
                </a:schemeClr>
              </a:solidFill>
            </a:rPr>
            <a:t>Ознакомление с окружающим</a:t>
          </a:r>
          <a:r>
            <a:rPr lang="ru-RU" sz="1800" dirty="0" smtClean="0"/>
            <a:t>.</a:t>
          </a:r>
          <a:endParaRPr lang="ru-RU" sz="1800" dirty="0"/>
        </a:p>
      </dgm:t>
    </dgm:pt>
    <dgm:pt modelId="{3D49C111-65C0-4E63-88AA-3FD6FFA969C8}" type="parTrans" cxnId="{C581237B-203C-4C45-A93A-D447F81B9FC7}">
      <dgm:prSet/>
      <dgm:spPr/>
      <dgm:t>
        <a:bodyPr/>
        <a:lstStyle/>
        <a:p>
          <a:endParaRPr lang="ru-RU"/>
        </a:p>
      </dgm:t>
    </dgm:pt>
    <dgm:pt modelId="{79C76727-FE58-4816-B256-B2A21454E411}" type="sibTrans" cxnId="{C581237B-203C-4C45-A93A-D447F81B9FC7}">
      <dgm:prSet/>
      <dgm:spPr/>
      <dgm:t>
        <a:bodyPr/>
        <a:lstStyle/>
        <a:p>
          <a:endParaRPr lang="ru-RU"/>
        </a:p>
      </dgm:t>
    </dgm:pt>
    <dgm:pt modelId="{C3B27D71-8182-48E7-99DC-9FD2B0C5371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Обогащение  словаря с учетом  изучаемой лексической темы.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8D84EDC2-EB0E-4A2A-AE20-5591EFB79AA9}" type="parTrans" cxnId="{92B29FE0-6ABE-41CE-AC66-3973AF62EA36}">
      <dgm:prSet/>
      <dgm:spPr/>
      <dgm:t>
        <a:bodyPr/>
        <a:lstStyle/>
        <a:p>
          <a:endParaRPr lang="ru-RU"/>
        </a:p>
      </dgm:t>
    </dgm:pt>
    <dgm:pt modelId="{1CA4D6CE-1BEE-40A5-92A2-ACBD376EFB2B}" type="sibTrans" cxnId="{92B29FE0-6ABE-41CE-AC66-3973AF62EA36}">
      <dgm:prSet/>
      <dgm:spPr/>
      <dgm:t>
        <a:bodyPr/>
        <a:lstStyle/>
        <a:p>
          <a:endParaRPr lang="ru-RU"/>
        </a:p>
      </dgm:t>
    </dgm:pt>
    <dgm:pt modelId="{ECFAFBB2-5438-4D41-9A62-F4074CDFF1D2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+mn-lt"/>
            </a:rPr>
            <a:t>Закрепление и контроль навыков </a:t>
          </a:r>
          <a:r>
            <a:rPr lang="ru-RU" sz="1600" b="1" i="0" dirty="0" smtClean="0">
              <a:solidFill>
                <a:schemeClr val="accent2">
                  <a:lumMod val="50000"/>
                </a:schemeClr>
              </a:solidFill>
              <a:effectLst/>
              <a:latin typeface="+mn-lt"/>
            </a:rPr>
            <a:t>употребления детьми грамматических форм и категорий.</a:t>
          </a:r>
          <a:endParaRPr lang="ru-RU" sz="1600" b="1" dirty="0">
            <a:solidFill>
              <a:schemeClr val="accent2">
                <a:lumMod val="50000"/>
              </a:schemeClr>
            </a:solidFill>
            <a:latin typeface="+mn-lt"/>
          </a:endParaRPr>
        </a:p>
      </dgm:t>
    </dgm:pt>
    <dgm:pt modelId="{05D85029-AEE9-482C-9A42-4611B79E60B0}" type="parTrans" cxnId="{1ED9B9AC-03D0-46C9-B7A7-217AF9B1E8B5}">
      <dgm:prSet/>
      <dgm:spPr/>
      <dgm:t>
        <a:bodyPr/>
        <a:lstStyle/>
        <a:p>
          <a:endParaRPr lang="ru-RU"/>
        </a:p>
      </dgm:t>
    </dgm:pt>
    <dgm:pt modelId="{AFCCFDCB-CA04-433A-8FF2-12C4F8C976DD}" type="sibTrans" cxnId="{1ED9B9AC-03D0-46C9-B7A7-217AF9B1E8B5}">
      <dgm:prSet/>
      <dgm:spPr/>
      <dgm:t>
        <a:bodyPr/>
        <a:lstStyle/>
        <a:p>
          <a:endParaRPr lang="ru-RU"/>
        </a:p>
      </dgm:t>
    </dgm:pt>
    <dgm:pt modelId="{0DC591EB-AEE2-4B9F-A14F-55C74793DDB1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ФЭМП</a:t>
          </a:r>
          <a:endParaRPr lang="ru-RU" sz="2000" dirty="0">
            <a:solidFill>
              <a:schemeClr val="accent2">
                <a:lumMod val="50000"/>
              </a:schemeClr>
            </a:solidFill>
          </a:endParaRPr>
        </a:p>
      </dgm:t>
    </dgm:pt>
    <dgm:pt modelId="{3E426528-8590-449B-A09B-AA04B8545C75}" type="parTrans" cxnId="{906EB427-008E-41F9-AFB3-D6DA3699B932}">
      <dgm:prSet/>
      <dgm:spPr/>
      <dgm:t>
        <a:bodyPr/>
        <a:lstStyle/>
        <a:p>
          <a:endParaRPr lang="ru-RU"/>
        </a:p>
      </dgm:t>
    </dgm:pt>
    <dgm:pt modelId="{2CD5E875-6E36-4339-B037-E48178631285}" type="sibTrans" cxnId="{906EB427-008E-41F9-AFB3-D6DA3699B932}">
      <dgm:prSet/>
      <dgm:spPr/>
      <dgm:t>
        <a:bodyPr/>
        <a:lstStyle/>
        <a:p>
          <a:endParaRPr lang="ru-RU"/>
        </a:p>
      </dgm:t>
    </dgm:pt>
    <dgm:pt modelId="{ED664B8E-E26F-44E2-A6C4-088B9103374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Закрепляет навыки согласования существительных с числительными.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77DADE0D-2C54-4F4A-BE94-513D08818939}" type="parTrans" cxnId="{1C856785-2F8F-48BC-93E5-88B6FAA42A04}">
      <dgm:prSet/>
      <dgm:spPr/>
      <dgm:t>
        <a:bodyPr/>
        <a:lstStyle/>
        <a:p>
          <a:endParaRPr lang="ru-RU"/>
        </a:p>
      </dgm:t>
    </dgm:pt>
    <dgm:pt modelId="{CDB95644-20CB-46D2-8848-7BFC314BD098}" type="sibTrans" cxnId="{1C856785-2F8F-48BC-93E5-88B6FAA42A04}">
      <dgm:prSet/>
      <dgm:spPr/>
      <dgm:t>
        <a:bodyPr/>
        <a:lstStyle/>
        <a:p>
          <a:endParaRPr lang="ru-RU"/>
        </a:p>
      </dgm:t>
    </dgm:pt>
    <dgm:pt modelId="{859EC33D-DAA1-4AB9-A90D-E82B84903A3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При формировании понятия множеств, закрепляет изменение  существительных в единственном и множественном числе.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6E9DD5F3-2925-424C-9CDB-6E0B7025DAC5}" type="parTrans" cxnId="{86EC54D3-9F52-45C9-B0FA-62D7C847012C}">
      <dgm:prSet/>
      <dgm:spPr/>
      <dgm:t>
        <a:bodyPr/>
        <a:lstStyle/>
        <a:p>
          <a:endParaRPr lang="ru-RU"/>
        </a:p>
      </dgm:t>
    </dgm:pt>
    <dgm:pt modelId="{BE3353D6-9C80-481F-B956-0D983373B9EA}" type="sibTrans" cxnId="{86EC54D3-9F52-45C9-B0FA-62D7C847012C}">
      <dgm:prSet/>
      <dgm:spPr/>
      <dgm:t>
        <a:bodyPr/>
        <a:lstStyle/>
        <a:p>
          <a:endParaRPr lang="ru-RU"/>
        </a:p>
      </dgm:t>
    </dgm:pt>
    <dgm:pt modelId="{4E56307D-006F-4726-A764-01A884491311}" type="pres">
      <dgm:prSet presAssocID="{C8A5A198-05B0-4969-B57D-131FD5A0774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5214A6C-3052-4023-9A2C-E8A55EEAF5E0}" type="pres">
      <dgm:prSet presAssocID="{A6539A5A-7EA5-4C52-A8B0-1B33DA20D349}" presName="posSpace" presStyleCnt="0"/>
      <dgm:spPr/>
    </dgm:pt>
    <dgm:pt modelId="{68774925-0AC9-4E76-9D2D-BF8B9F3E9717}" type="pres">
      <dgm:prSet presAssocID="{A6539A5A-7EA5-4C52-A8B0-1B33DA20D349}" presName="vertFlow" presStyleCnt="0"/>
      <dgm:spPr/>
    </dgm:pt>
    <dgm:pt modelId="{124C6023-BEF9-480D-AC85-37649EF36B8F}" type="pres">
      <dgm:prSet presAssocID="{A6539A5A-7EA5-4C52-A8B0-1B33DA20D349}" presName="topSpace" presStyleCnt="0"/>
      <dgm:spPr/>
    </dgm:pt>
    <dgm:pt modelId="{8343114F-5FB0-4B7E-A17F-E39AD2F01D81}" type="pres">
      <dgm:prSet presAssocID="{A6539A5A-7EA5-4C52-A8B0-1B33DA20D349}" presName="firstComp" presStyleCnt="0"/>
      <dgm:spPr/>
    </dgm:pt>
    <dgm:pt modelId="{BE259887-F705-4912-AD1F-41A1E5E4412E}" type="pres">
      <dgm:prSet presAssocID="{A6539A5A-7EA5-4C52-A8B0-1B33DA20D349}" presName="firstChild" presStyleLbl="bgAccFollowNode1" presStyleIdx="0" presStyleCnt="4" custScaleY="125462"/>
      <dgm:spPr/>
      <dgm:t>
        <a:bodyPr/>
        <a:lstStyle/>
        <a:p>
          <a:endParaRPr lang="ru-RU"/>
        </a:p>
      </dgm:t>
    </dgm:pt>
    <dgm:pt modelId="{C64B7836-6BB1-4B91-B56B-DF43A3F90981}" type="pres">
      <dgm:prSet presAssocID="{A6539A5A-7EA5-4C52-A8B0-1B33DA20D349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AFF2B-2447-43EF-AFEE-DF68887462F7}" type="pres">
      <dgm:prSet presAssocID="{ECFAFBB2-5438-4D41-9A62-F4074CDFF1D2}" presName="comp" presStyleCnt="0"/>
      <dgm:spPr/>
    </dgm:pt>
    <dgm:pt modelId="{14A072DB-B90E-4FD3-A974-30C40E52AAB2}" type="pres">
      <dgm:prSet presAssocID="{ECFAFBB2-5438-4D41-9A62-F4074CDFF1D2}" presName="child" presStyleLbl="bgAccFollowNode1" presStyleIdx="1" presStyleCnt="4" custScaleX="106087"/>
      <dgm:spPr/>
      <dgm:t>
        <a:bodyPr/>
        <a:lstStyle/>
        <a:p>
          <a:endParaRPr lang="ru-RU"/>
        </a:p>
      </dgm:t>
    </dgm:pt>
    <dgm:pt modelId="{7A6BC0D4-086C-400F-9882-4A6618BC2483}" type="pres">
      <dgm:prSet presAssocID="{ECFAFBB2-5438-4D41-9A62-F4074CDFF1D2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613FE-56FC-4D81-874F-87053E0390E6}" type="pres">
      <dgm:prSet presAssocID="{A6539A5A-7EA5-4C52-A8B0-1B33DA20D349}" presName="negSpace" presStyleCnt="0"/>
      <dgm:spPr/>
    </dgm:pt>
    <dgm:pt modelId="{F63D9946-97E7-4D89-9038-ADBC26AB268E}" type="pres">
      <dgm:prSet presAssocID="{A6539A5A-7EA5-4C52-A8B0-1B33DA20D349}" presName="circle" presStyleLbl="node1" presStyleIdx="0" presStyleCnt="2" custScaleX="115189" custScaleY="105642"/>
      <dgm:spPr/>
      <dgm:t>
        <a:bodyPr/>
        <a:lstStyle/>
        <a:p>
          <a:endParaRPr lang="ru-RU"/>
        </a:p>
      </dgm:t>
    </dgm:pt>
    <dgm:pt modelId="{0F4409F5-9DF6-4F98-8046-C9A012ACFFE7}" type="pres">
      <dgm:prSet presAssocID="{79C76727-FE58-4816-B256-B2A21454E411}" presName="transSpace" presStyleCnt="0"/>
      <dgm:spPr/>
    </dgm:pt>
    <dgm:pt modelId="{BCF844C4-E2E3-4787-8301-3DD261ECD662}" type="pres">
      <dgm:prSet presAssocID="{0DC591EB-AEE2-4B9F-A14F-55C74793DDB1}" presName="posSpace" presStyleCnt="0"/>
      <dgm:spPr/>
    </dgm:pt>
    <dgm:pt modelId="{7255A4E4-3514-4FCF-8746-2BA3A296821C}" type="pres">
      <dgm:prSet presAssocID="{0DC591EB-AEE2-4B9F-A14F-55C74793DDB1}" presName="vertFlow" presStyleCnt="0"/>
      <dgm:spPr/>
    </dgm:pt>
    <dgm:pt modelId="{68D30443-C805-4A86-8C5F-B940621F6644}" type="pres">
      <dgm:prSet presAssocID="{0DC591EB-AEE2-4B9F-A14F-55C74793DDB1}" presName="topSpace" presStyleCnt="0"/>
      <dgm:spPr/>
    </dgm:pt>
    <dgm:pt modelId="{403232C2-A438-42AB-A486-D7257B8A194D}" type="pres">
      <dgm:prSet presAssocID="{0DC591EB-AEE2-4B9F-A14F-55C74793DDB1}" presName="firstComp" presStyleCnt="0"/>
      <dgm:spPr/>
    </dgm:pt>
    <dgm:pt modelId="{443E989B-28AD-4A58-94FA-ABCC49358E66}" type="pres">
      <dgm:prSet presAssocID="{0DC591EB-AEE2-4B9F-A14F-55C74793DDB1}" presName="firstChild" presStyleLbl="bgAccFollowNode1" presStyleIdx="2" presStyleCnt="4" custScaleX="101910" custScaleY="115844"/>
      <dgm:spPr/>
      <dgm:t>
        <a:bodyPr/>
        <a:lstStyle/>
        <a:p>
          <a:endParaRPr lang="ru-RU"/>
        </a:p>
      </dgm:t>
    </dgm:pt>
    <dgm:pt modelId="{F9FE957E-66BB-477E-A74F-BBB7A8A3630A}" type="pres">
      <dgm:prSet presAssocID="{0DC591EB-AEE2-4B9F-A14F-55C74793DDB1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BADC6-244B-4982-8622-88768F636FBF}" type="pres">
      <dgm:prSet presAssocID="{ED664B8E-E26F-44E2-A6C4-088B91033749}" presName="comp" presStyleCnt="0"/>
      <dgm:spPr/>
    </dgm:pt>
    <dgm:pt modelId="{CD42A934-0DC4-427A-A68B-35C6F42F6C83}" type="pres">
      <dgm:prSet presAssocID="{ED664B8E-E26F-44E2-A6C4-088B91033749}" presName="child" presStyleLbl="bgAccFollowNode1" presStyleIdx="3" presStyleCnt="4" custLinFactNeighborX="2676" custLinFactNeighborY="8568"/>
      <dgm:spPr/>
      <dgm:t>
        <a:bodyPr/>
        <a:lstStyle/>
        <a:p>
          <a:endParaRPr lang="ru-RU"/>
        </a:p>
      </dgm:t>
    </dgm:pt>
    <dgm:pt modelId="{93F0AB32-F585-48DF-8295-F336F84199B0}" type="pres">
      <dgm:prSet presAssocID="{ED664B8E-E26F-44E2-A6C4-088B91033749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C35E7-D1DD-4E69-BE27-73066B03DF6D}" type="pres">
      <dgm:prSet presAssocID="{0DC591EB-AEE2-4B9F-A14F-55C74793DDB1}" presName="negSpace" presStyleCnt="0"/>
      <dgm:spPr/>
    </dgm:pt>
    <dgm:pt modelId="{E9681FA8-B2BC-4C47-A04A-0311145E845B}" type="pres">
      <dgm:prSet presAssocID="{0DC591EB-AEE2-4B9F-A14F-55C74793DDB1}" presName="circle" presStyleLbl="node1" presStyleIdx="1" presStyleCnt="2" custLinFactNeighborX="-2045" custLinFactNeighborY="-1606"/>
      <dgm:spPr/>
      <dgm:t>
        <a:bodyPr/>
        <a:lstStyle/>
        <a:p>
          <a:endParaRPr lang="ru-RU"/>
        </a:p>
      </dgm:t>
    </dgm:pt>
  </dgm:ptLst>
  <dgm:cxnLst>
    <dgm:cxn modelId="{1ED9B9AC-03D0-46C9-B7A7-217AF9B1E8B5}" srcId="{A6539A5A-7EA5-4C52-A8B0-1B33DA20D349}" destId="{ECFAFBB2-5438-4D41-9A62-F4074CDFF1D2}" srcOrd="1" destOrd="0" parTransId="{05D85029-AEE9-482C-9A42-4611B79E60B0}" sibTransId="{AFCCFDCB-CA04-433A-8FF2-12C4F8C976DD}"/>
    <dgm:cxn modelId="{632D7B80-AB75-4EE0-ABEE-280A9167DD8F}" type="presOf" srcId="{C8A5A198-05B0-4969-B57D-131FD5A0774C}" destId="{4E56307D-006F-4726-A764-01A884491311}" srcOrd="0" destOrd="0" presId="urn:microsoft.com/office/officeart/2005/8/layout/hList9"/>
    <dgm:cxn modelId="{86EC54D3-9F52-45C9-B0FA-62D7C847012C}" srcId="{0DC591EB-AEE2-4B9F-A14F-55C74793DDB1}" destId="{859EC33D-DAA1-4AB9-A90D-E82B84903A33}" srcOrd="0" destOrd="0" parTransId="{6E9DD5F3-2925-424C-9CDB-6E0B7025DAC5}" sibTransId="{BE3353D6-9C80-481F-B956-0D983373B9EA}"/>
    <dgm:cxn modelId="{649A879C-13AD-4A84-B06A-153257189848}" type="presOf" srcId="{C3B27D71-8182-48E7-99DC-9FD2B0C5371D}" destId="{BE259887-F705-4912-AD1F-41A1E5E4412E}" srcOrd="0" destOrd="0" presId="urn:microsoft.com/office/officeart/2005/8/layout/hList9"/>
    <dgm:cxn modelId="{20DA7610-4E8D-4DDF-8B94-23D7E585295E}" type="presOf" srcId="{C3B27D71-8182-48E7-99DC-9FD2B0C5371D}" destId="{C64B7836-6BB1-4B91-B56B-DF43A3F90981}" srcOrd="1" destOrd="0" presId="urn:microsoft.com/office/officeart/2005/8/layout/hList9"/>
    <dgm:cxn modelId="{92B29FE0-6ABE-41CE-AC66-3973AF62EA36}" srcId="{A6539A5A-7EA5-4C52-A8B0-1B33DA20D349}" destId="{C3B27D71-8182-48E7-99DC-9FD2B0C5371D}" srcOrd="0" destOrd="0" parTransId="{8D84EDC2-EB0E-4A2A-AE20-5591EFB79AA9}" sibTransId="{1CA4D6CE-1BEE-40A5-92A2-ACBD376EFB2B}"/>
    <dgm:cxn modelId="{3DC3F478-54C8-44D5-AA9C-D3DD773DBEFC}" type="presOf" srcId="{0DC591EB-AEE2-4B9F-A14F-55C74793DDB1}" destId="{E9681FA8-B2BC-4C47-A04A-0311145E845B}" srcOrd="0" destOrd="0" presId="urn:microsoft.com/office/officeart/2005/8/layout/hList9"/>
    <dgm:cxn modelId="{3DFBA7B1-08CC-49E6-B2F4-D540F3BF98C2}" type="presOf" srcId="{ECFAFBB2-5438-4D41-9A62-F4074CDFF1D2}" destId="{14A072DB-B90E-4FD3-A974-30C40E52AAB2}" srcOrd="0" destOrd="0" presId="urn:microsoft.com/office/officeart/2005/8/layout/hList9"/>
    <dgm:cxn modelId="{1C856785-2F8F-48BC-93E5-88B6FAA42A04}" srcId="{0DC591EB-AEE2-4B9F-A14F-55C74793DDB1}" destId="{ED664B8E-E26F-44E2-A6C4-088B91033749}" srcOrd="1" destOrd="0" parTransId="{77DADE0D-2C54-4F4A-BE94-513D08818939}" sibTransId="{CDB95644-20CB-46D2-8848-7BFC314BD098}"/>
    <dgm:cxn modelId="{C581237B-203C-4C45-A93A-D447F81B9FC7}" srcId="{C8A5A198-05B0-4969-B57D-131FD5A0774C}" destId="{A6539A5A-7EA5-4C52-A8B0-1B33DA20D349}" srcOrd="0" destOrd="0" parTransId="{3D49C111-65C0-4E63-88AA-3FD6FFA969C8}" sibTransId="{79C76727-FE58-4816-B256-B2A21454E411}"/>
    <dgm:cxn modelId="{17178682-3134-405E-A99B-FDEC879DDF7F}" type="presOf" srcId="{859EC33D-DAA1-4AB9-A90D-E82B84903A33}" destId="{F9FE957E-66BB-477E-A74F-BBB7A8A3630A}" srcOrd="1" destOrd="0" presId="urn:microsoft.com/office/officeart/2005/8/layout/hList9"/>
    <dgm:cxn modelId="{EF004107-94F6-4D64-92BF-8165EBE4CE30}" type="presOf" srcId="{ED664B8E-E26F-44E2-A6C4-088B91033749}" destId="{93F0AB32-F585-48DF-8295-F336F84199B0}" srcOrd="1" destOrd="0" presId="urn:microsoft.com/office/officeart/2005/8/layout/hList9"/>
    <dgm:cxn modelId="{F6645357-C44A-47C2-96E2-F1B5410E348B}" type="presOf" srcId="{859EC33D-DAA1-4AB9-A90D-E82B84903A33}" destId="{443E989B-28AD-4A58-94FA-ABCC49358E66}" srcOrd="0" destOrd="0" presId="urn:microsoft.com/office/officeart/2005/8/layout/hList9"/>
    <dgm:cxn modelId="{8B6B07D7-F0D9-4046-B919-15CD111217BA}" type="presOf" srcId="{ECFAFBB2-5438-4D41-9A62-F4074CDFF1D2}" destId="{7A6BC0D4-086C-400F-9882-4A6618BC2483}" srcOrd="1" destOrd="0" presId="urn:microsoft.com/office/officeart/2005/8/layout/hList9"/>
    <dgm:cxn modelId="{0777A522-8E9A-4589-BDA5-D9F4BE0C4836}" type="presOf" srcId="{ED664B8E-E26F-44E2-A6C4-088B91033749}" destId="{CD42A934-0DC4-427A-A68B-35C6F42F6C83}" srcOrd="0" destOrd="0" presId="urn:microsoft.com/office/officeart/2005/8/layout/hList9"/>
    <dgm:cxn modelId="{A544B245-D3E8-46E9-A0C0-18BA7CBA3C27}" type="presOf" srcId="{A6539A5A-7EA5-4C52-A8B0-1B33DA20D349}" destId="{F63D9946-97E7-4D89-9038-ADBC26AB268E}" srcOrd="0" destOrd="0" presId="urn:microsoft.com/office/officeart/2005/8/layout/hList9"/>
    <dgm:cxn modelId="{906EB427-008E-41F9-AFB3-D6DA3699B932}" srcId="{C8A5A198-05B0-4969-B57D-131FD5A0774C}" destId="{0DC591EB-AEE2-4B9F-A14F-55C74793DDB1}" srcOrd="1" destOrd="0" parTransId="{3E426528-8590-449B-A09B-AA04B8545C75}" sibTransId="{2CD5E875-6E36-4339-B037-E48178631285}"/>
    <dgm:cxn modelId="{7D69C87F-4141-4B91-AD77-7AA054E4A4FE}" type="presParOf" srcId="{4E56307D-006F-4726-A764-01A884491311}" destId="{25214A6C-3052-4023-9A2C-E8A55EEAF5E0}" srcOrd="0" destOrd="0" presId="urn:microsoft.com/office/officeart/2005/8/layout/hList9"/>
    <dgm:cxn modelId="{EF277346-560F-4E34-8494-C0AD3743C306}" type="presParOf" srcId="{4E56307D-006F-4726-A764-01A884491311}" destId="{68774925-0AC9-4E76-9D2D-BF8B9F3E9717}" srcOrd="1" destOrd="0" presId="urn:microsoft.com/office/officeart/2005/8/layout/hList9"/>
    <dgm:cxn modelId="{66B25AD4-8C6D-4E0C-BA1B-5D75266A5587}" type="presParOf" srcId="{68774925-0AC9-4E76-9D2D-BF8B9F3E9717}" destId="{124C6023-BEF9-480D-AC85-37649EF36B8F}" srcOrd="0" destOrd="0" presId="urn:microsoft.com/office/officeart/2005/8/layout/hList9"/>
    <dgm:cxn modelId="{9CBC8003-D702-4B4B-96B4-D47E537BE747}" type="presParOf" srcId="{68774925-0AC9-4E76-9D2D-BF8B9F3E9717}" destId="{8343114F-5FB0-4B7E-A17F-E39AD2F01D81}" srcOrd="1" destOrd="0" presId="urn:microsoft.com/office/officeart/2005/8/layout/hList9"/>
    <dgm:cxn modelId="{DB700059-647A-4D50-A6EC-60C3742DB751}" type="presParOf" srcId="{8343114F-5FB0-4B7E-A17F-E39AD2F01D81}" destId="{BE259887-F705-4912-AD1F-41A1E5E4412E}" srcOrd="0" destOrd="0" presId="urn:microsoft.com/office/officeart/2005/8/layout/hList9"/>
    <dgm:cxn modelId="{5A30A793-8920-45BF-A715-B811B8119893}" type="presParOf" srcId="{8343114F-5FB0-4B7E-A17F-E39AD2F01D81}" destId="{C64B7836-6BB1-4B91-B56B-DF43A3F90981}" srcOrd="1" destOrd="0" presId="urn:microsoft.com/office/officeart/2005/8/layout/hList9"/>
    <dgm:cxn modelId="{BEA365E7-AC6A-4563-8F6F-B9696EBCB146}" type="presParOf" srcId="{68774925-0AC9-4E76-9D2D-BF8B9F3E9717}" destId="{D81AFF2B-2447-43EF-AFEE-DF68887462F7}" srcOrd="2" destOrd="0" presId="urn:microsoft.com/office/officeart/2005/8/layout/hList9"/>
    <dgm:cxn modelId="{4F38C3B2-A96E-43F8-9662-D82C6154D355}" type="presParOf" srcId="{D81AFF2B-2447-43EF-AFEE-DF68887462F7}" destId="{14A072DB-B90E-4FD3-A974-30C40E52AAB2}" srcOrd="0" destOrd="0" presId="urn:microsoft.com/office/officeart/2005/8/layout/hList9"/>
    <dgm:cxn modelId="{54E4EBDE-4B4B-4353-9B58-4EC09A1D7F5F}" type="presParOf" srcId="{D81AFF2B-2447-43EF-AFEE-DF68887462F7}" destId="{7A6BC0D4-086C-400F-9882-4A6618BC2483}" srcOrd="1" destOrd="0" presId="urn:microsoft.com/office/officeart/2005/8/layout/hList9"/>
    <dgm:cxn modelId="{BD10A120-32BE-496C-A286-1709AE85C4DC}" type="presParOf" srcId="{4E56307D-006F-4726-A764-01A884491311}" destId="{AFD613FE-56FC-4D81-874F-87053E0390E6}" srcOrd="2" destOrd="0" presId="urn:microsoft.com/office/officeart/2005/8/layout/hList9"/>
    <dgm:cxn modelId="{B5FC5D37-94A6-4167-8751-08E618AD1704}" type="presParOf" srcId="{4E56307D-006F-4726-A764-01A884491311}" destId="{F63D9946-97E7-4D89-9038-ADBC26AB268E}" srcOrd="3" destOrd="0" presId="urn:microsoft.com/office/officeart/2005/8/layout/hList9"/>
    <dgm:cxn modelId="{50314AE9-6914-445D-9E54-6E0BCEA982A8}" type="presParOf" srcId="{4E56307D-006F-4726-A764-01A884491311}" destId="{0F4409F5-9DF6-4F98-8046-C9A012ACFFE7}" srcOrd="4" destOrd="0" presId="urn:microsoft.com/office/officeart/2005/8/layout/hList9"/>
    <dgm:cxn modelId="{02DDCA97-C8FE-4A91-AE98-90DD0EEC6561}" type="presParOf" srcId="{4E56307D-006F-4726-A764-01A884491311}" destId="{BCF844C4-E2E3-4787-8301-3DD261ECD662}" srcOrd="5" destOrd="0" presId="urn:microsoft.com/office/officeart/2005/8/layout/hList9"/>
    <dgm:cxn modelId="{55BC723F-90DE-40B7-9D76-1C404FA3A331}" type="presParOf" srcId="{4E56307D-006F-4726-A764-01A884491311}" destId="{7255A4E4-3514-4FCF-8746-2BA3A296821C}" srcOrd="6" destOrd="0" presId="urn:microsoft.com/office/officeart/2005/8/layout/hList9"/>
    <dgm:cxn modelId="{689D0C74-F693-4767-9365-E2FE28744557}" type="presParOf" srcId="{7255A4E4-3514-4FCF-8746-2BA3A296821C}" destId="{68D30443-C805-4A86-8C5F-B940621F6644}" srcOrd="0" destOrd="0" presId="urn:microsoft.com/office/officeart/2005/8/layout/hList9"/>
    <dgm:cxn modelId="{80446869-158A-4C25-B4BB-83A0B2E6CECD}" type="presParOf" srcId="{7255A4E4-3514-4FCF-8746-2BA3A296821C}" destId="{403232C2-A438-42AB-A486-D7257B8A194D}" srcOrd="1" destOrd="0" presId="urn:microsoft.com/office/officeart/2005/8/layout/hList9"/>
    <dgm:cxn modelId="{32F98368-2A04-4FA1-B852-F00443698351}" type="presParOf" srcId="{403232C2-A438-42AB-A486-D7257B8A194D}" destId="{443E989B-28AD-4A58-94FA-ABCC49358E66}" srcOrd="0" destOrd="0" presId="urn:microsoft.com/office/officeart/2005/8/layout/hList9"/>
    <dgm:cxn modelId="{1F177AE5-8A36-4DDF-9E17-A25019E2062C}" type="presParOf" srcId="{403232C2-A438-42AB-A486-D7257B8A194D}" destId="{F9FE957E-66BB-477E-A74F-BBB7A8A3630A}" srcOrd="1" destOrd="0" presId="urn:microsoft.com/office/officeart/2005/8/layout/hList9"/>
    <dgm:cxn modelId="{BB7E09D3-6066-43F7-A5BB-F10C632428DE}" type="presParOf" srcId="{7255A4E4-3514-4FCF-8746-2BA3A296821C}" destId="{412BADC6-244B-4982-8622-88768F636FBF}" srcOrd="2" destOrd="0" presId="urn:microsoft.com/office/officeart/2005/8/layout/hList9"/>
    <dgm:cxn modelId="{7B70723F-51CC-4946-A6BE-7125BA007D0D}" type="presParOf" srcId="{412BADC6-244B-4982-8622-88768F636FBF}" destId="{CD42A934-0DC4-427A-A68B-35C6F42F6C83}" srcOrd="0" destOrd="0" presId="urn:microsoft.com/office/officeart/2005/8/layout/hList9"/>
    <dgm:cxn modelId="{0C77F84A-4C8B-45E0-BF16-CD935F14CF37}" type="presParOf" srcId="{412BADC6-244B-4982-8622-88768F636FBF}" destId="{93F0AB32-F585-48DF-8295-F336F84199B0}" srcOrd="1" destOrd="0" presId="urn:microsoft.com/office/officeart/2005/8/layout/hList9"/>
    <dgm:cxn modelId="{18CD70B1-FFF6-468B-A832-FCDFA4D9D1D3}" type="presParOf" srcId="{4E56307D-006F-4726-A764-01A884491311}" destId="{CD8C35E7-D1DD-4E69-BE27-73066B03DF6D}" srcOrd="7" destOrd="0" presId="urn:microsoft.com/office/officeart/2005/8/layout/hList9"/>
    <dgm:cxn modelId="{8B37A129-699C-49EC-87B2-B22BDCF75BEF}" type="presParOf" srcId="{4E56307D-006F-4726-A764-01A884491311}" destId="{E9681FA8-B2BC-4C47-A04A-0311145E845B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D56FCD-0ABC-4873-AFCE-6889B4961BC1}" type="doc">
      <dgm:prSet loTypeId="urn:microsoft.com/office/officeart/2005/8/layout/arrow6" loCatId="relationship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1C555B-A078-493C-8075-11765A256B57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2">
                  <a:lumMod val="50000"/>
                </a:schemeClr>
              </a:solidFill>
              <a:latin typeface="+mn-lt"/>
            </a:rPr>
            <a:t>Проведение режимных моментов.</a:t>
          </a:r>
          <a:endParaRPr lang="ru-RU" sz="1600" dirty="0">
            <a:solidFill>
              <a:schemeClr val="accent2">
                <a:lumMod val="50000"/>
              </a:schemeClr>
            </a:solidFill>
            <a:latin typeface="+mn-lt"/>
          </a:endParaRPr>
        </a:p>
      </dgm:t>
    </dgm:pt>
    <dgm:pt modelId="{A77EB658-6336-40EA-9A33-23A459AA5B0B}" type="parTrans" cxnId="{E2941A45-4C3A-4BE2-83C4-E421324900BB}">
      <dgm:prSet/>
      <dgm:spPr/>
      <dgm:t>
        <a:bodyPr/>
        <a:lstStyle/>
        <a:p>
          <a:endParaRPr lang="ru-RU"/>
        </a:p>
      </dgm:t>
    </dgm:pt>
    <dgm:pt modelId="{731B8490-8C03-4685-8362-5182FE735025}" type="sibTrans" cxnId="{E2941A45-4C3A-4BE2-83C4-E421324900BB}">
      <dgm:prSet/>
      <dgm:spPr/>
      <dgm:t>
        <a:bodyPr/>
        <a:lstStyle/>
        <a:p>
          <a:endParaRPr lang="ru-RU"/>
        </a:p>
      </dgm:t>
    </dgm:pt>
    <dgm:pt modelId="{212C4044-3F9E-404E-8A1B-547D49F6A623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2">
                  <a:lumMod val="50000"/>
                </a:schemeClr>
              </a:solidFill>
            </a:rPr>
            <a:t>Закрепляет грамматические конструкции в речи детей, изученные на занятии с учителем логопедом. </a:t>
          </a:r>
          <a:endParaRPr lang="ru-RU" sz="1600" dirty="0">
            <a:solidFill>
              <a:schemeClr val="accent2">
                <a:lumMod val="50000"/>
              </a:schemeClr>
            </a:solidFill>
          </a:endParaRPr>
        </a:p>
      </dgm:t>
    </dgm:pt>
    <dgm:pt modelId="{C37A4AAF-5608-441F-B6AB-BBF388EA99A5}" type="parTrans" cxnId="{2C41BC85-B552-4872-B76E-52766E875BA3}">
      <dgm:prSet/>
      <dgm:spPr/>
      <dgm:t>
        <a:bodyPr/>
        <a:lstStyle/>
        <a:p>
          <a:endParaRPr lang="ru-RU"/>
        </a:p>
      </dgm:t>
    </dgm:pt>
    <dgm:pt modelId="{DB39C664-1EE1-49B0-912F-0366357504E0}" type="sibTrans" cxnId="{2C41BC85-B552-4872-B76E-52766E875BA3}">
      <dgm:prSet/>
      <dgm:spPr/>
      <dgm:t>
        <a:bodyPr/>
        <a:lstStyle/>
        <a:p>
          <a:endParaRPr lang="ru-RU"/>
        </a:p>
      </dgm:t>
    </dgm:pt>
    <dgm:pt modelId="{D185C64E-B5EB-4485-824D-649AC4E7E538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2">
                  <a:lumMod val="50000"/>
                </a:schemeClr>
              </a:solidFill>
              <a:latin typeface="+mn-lt"/>
            </a:rPr>
            <a:t>Побуждает детей к </a:t>
          </a:r>
          <a:r>
            <a:rPr lang="ru-RU" sz="1600" dirty="0" err="1" smtClean="0">
              <a:solidFill>
                <a:schemeClr val="accent2">
                  <a:lumMod val="50000"/>
                </a:schemeClr>
              </a:solidFill>
              <a:latin typeface="+mn-lt"/>
            </a:rPr>
            <a:t>оречевлению</a:t>
          </a:r>
          <a:r>
            <a:rPr lang="ru-RU" sz="1600" dirty="0" smtClean="0">
              <a:solidFill>
                <a:schemeClr val="accent2">
                  <a:lumMod val="50000"/>
                </a:schemeClr>
              </a:solidFill>
              <a:latin typeface="+mn-lt"/>
            </a:rPr>
            <a:t> своих действий. </a:t>
          </a:r>
          <a:endParaRPr lang="ru-RU" sz="1600" dirty="0">
            <a:solidFill>
              <a:schemeClr val="accent2">
                <a:lumMod val="50000"/>
              </a:schemeClr>
            </a:solidFill>
            <a:latin typeface="+mn-lt"/>
          </a:endParaRPr>
        </a:p>
      </dgm:t>
    </dgm:pt>
    <dgm:pt modelId="{A310CFBB-1E2B-4716-BBE9-1516A336A465}" type="sibTrans" cxnId="{FBC5D631-3A26-4274-8CCA-1E760589F0FB}">
      <dgm:prSet/>
      <dgm:spPr/>
      <dgm:t>
        <a:bodyPr/>
        <a:lstStyle/>
        <a:p>
          <a:endParaRPr lang="ru-RU"/>
        </a:p>
      </dgm:t>
    </dgm:pt>
    <dgm:pt modelId="{E77D2B2E-17C3-495E-A5CB-D62CAEC0477C}" type="parTrans" cxnId="{FBC5D631-3A26-4274-8CCA-1E760589F0FB}">
      <dgm:prSet/>
      <dgm:spPr/>
      <dgm:t>
        <a:bodyPr/>
        <a:lstStyle/>
        <a:p>
          <a:endParaRPr lang="ru-RU"/>
        </a:p>
      </dgm:t>
    </dgm:pt>
    <dgm:pt modelId="{96461B7D-4DFE-4A4F-BD36-1F31CF789EB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2">
                  <a:lumMod val="50000"/>
                </a:schemeClr>
              </a:solidFill>
            </a:rPr>
            <a:t>Организация игр и упражнений во второй половине дня.</a:t>
          </a:r>
          <a:endParaRPr lang="ru-RU" sz="1600" dirty="0">
            <a:solidFill>
              <a:schemeClr val="accent2">
                <a:lumMod val="50000"/>
              </a:schemeClr>
            </a:solidFill>
          </a:endParaRPr>
        </a:p>
      </dgm:t>
    </dgm:pt>
    <dgm:pt modelId="{F9D882E7-9C65-431E-9C11-4B6CEB10FB5C}" type="sibTrans" cxnId="{13C9A595-9414-48C0-A2BD-EA7E824E31F9}">
      <dgm:prSet/>
      <dgm:spPr/>
      <dgm:t>
        <a:bodyPr/>
        <a:lstStyle/>
        <a:p>
          <a:endParaRPr lang="ru-RU"/>
        </a:p>
      </dgm:t>
    </dgm:pt>
    <dgm:pt modelId="{CDE9F478-DF11-48EB-9B52-F9264B455397}" type="parTrans" cxnId="{13C9A595-9414-48C0-A2BD-EA7E824E31F9}">
      <dgm:prSet/>
      <dgm:spPr/>
      <dgm:t>
        <a:bodyPr/>
        <a:lstStyle/>
        <a:p>
          <a:endParaRPr lang="ru-RU"/>
        </a:p>
      </dgm:t>
    </dgm:pt>
    <dgm:pt modelId="{2CCB0508-F0EC-4E00-8AA2-D5870958F7C4}" type="pres">
      <dgm:prSet presAssocID="{25D56FCD-0ABC-4873-AFCE-6889B4961BC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C11ED4-3C74-4DF6-9731-CB9060C98F18}" type="pres">
      <dgm:prSet presAssocID="{25D56FCD-0ABC-4873-AFCE-6889B4961BC1}" presName="ribbon" presStyleLbl="node1" presStyleIdx="0" presStyleCnt="1"/>
      <dgm:spPr/>
    </dgm:pt>
    <dgm:pt modelId="{5F459BFC-B32B-48AD-AE68-11376A30499D}" type="pres">
      <dgm:prSet presAssocID="{25D56FCD-0ABC-4873-AFCE-6889B4961BC1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2DE31-BF56-4D26-8664-DAA571F617BF}" type="pres">
      <dgm:prSet presAssocID="{25D56FCD-0ABC-4873-AFCE-6889B4961BC1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C9A595-9414-48C0-A2BD-EA7E824E31F9}" srcId="{25D56FCD-0ABC-4873-AFCE-6889B4961BC1}" destId="{96461B7D-4DFE-4A4F-BD36-1F31CF789EB5}" srcOrd="1" destOrd="0" parTransId="{CDE9F478-DF11-48EB-9B52-F9264B455397}" sibTransId="{F9D882E7-9C65-431E-9C11-4B6CEB10FB5C}"/>
    <dgm:cxn modelId="{2F13922D-947A-4F9A-A827-51D338F14984}" type="presOf" srcId="{212C4044-3F9E-404E-8A1B-547D49F6A623}" destId="{9AE2DE31-BF56-4D26-8664-DAA571F617BF}" srcOrd="0" destOrd="1" presId="urn:microsoft.com/office/officeart/2005/8/layout/arrow6"/>
    <dgm:cxn modelId="{E2941A45-4C3A-4BE2-83C4-E421324900BB}" srcId="{25D56FCD-0ABC-4873-AFCE-6889B4961BC1}" destId="{171C555B-A078-493C-8075-11765A256B57}" srcOrd="0" destOrd="0" parTransId="{A77EB658-6336-40EA-9A33-23A459AA5B0B}" sibTransId="{731B8490-8C03-4685-8362-5182FE735025}"/>
    <dgm:cxn modelId="{938EB42F-AA7C-4A92-97CB-B806D31C6507}" type="presOf" srcId="{25D56FCD-0ABC-4873-AFCE-6889B4961BC1}" destId="{2CCB0508-F0EC-4E00-8AA2-D5870958F7C4}" srcOrd="0" destOrd="0" presId="urn:microsoft.com/office/officeart/2005/8/layout/arrow6"/>
    <dgm:cxn modelId="{2C41BC85-B552-4872-B76E-52766E875BA3}" srcId="{96461B7D-4DFE-4A4F-BD36-1F31CF789EB5}" destId="{212C4044-3F9E-404E-8A1B-547D49F6A623}" srcOrd="0" destOrd="0" parTransId="{C37A4AAF-5608-441F-B6AB-BBF388EA99A5}" sibTransId="{DB39C664-1EE1-49B0-912F-0366357504E0}"/>
    <dgm:cxn modelId="{08AF7117-A7D9-4596-8A1E-FFC90B186A6A}" type="presOf" srcId="{D185C64E-B5EB-4485-824D-649AC4E7E538}" destId="{5F459BFC-B32B-48AD-AE68-11376A30499D}" srcOrd="0" destOrd="1" presId="urn:microsoft.com/office/officeart/2005/8/layout/arrow6"/>
    <dgm:cxn modelId="{FBC5D631-3A26-4274-8CCA-1E760589F0FB}" srcId="{171C555B-A078-493C-8075-11765A256B57}" destId="{D185C64E-B5EB-4485-824D-649AC4E7E538}" srcOrd="0" destOrd="0" parTransId="{E77D2B2E-17C3-495E-A5CB-D62CAEC0477C}" sibTransId="{A310CFBB-1E2B-4716-BBE9-1516A336A465}"/>
    <dgm:cxn modelId="{A38332B4-2AC0-43CD-B82D-4DB49F984795}" type="presOf" srcId="{96461B7D-4DFE-4A4F-BD36-1F31CF789EB5}" destId="{9AE2DE31-BF56-4D26-8664-DAA571F617BF}" srcOrd="0" destOrd="0" presId="urn:microsoft.com/office/officeart/2005/8/layout/arrow6"/>
    <dgm:cxn modelId="{327674C4-6835-41A2-89D4-82BAA7B361A3}" type="presOf" srcId="{171C555B-A078-493C-8075-11765A256B57}" destId="{5F459BFC-B32B-48AD-AE68-11376A30499D}" srcOrd="0" destOrd="0" presId="urn:microsoft.com/office/officeart/2005/8/layout/arrow6"/>
    <dgm:cxn modelId="{644F0078-CC30-4299-90C1-E421F1574E99}" type="presParOf" srcId="{2CCB0508-F0EC-4E00-8AA2-D5870958F7C4}" destId="{7AC11ED4-3C74-4DF6-9731-CB9060C98F18}" srcOrd="0" destOrd="0" presId="urn:microsoft.com/office/officeart/2005/8/layout/arrow6"/>
    <dgm:cxn modelId="{74A2CD9A-C088-494D-B2C0-D83DB258B198}" type="presParOf" srcId="{2CCB0508-F0EC-4E00-8AA2-D5870958F7C4}" destId="{5F459BFC-B32B-48AD-AE68-11376A30499D}" srcOrd="1" destOrd="0" presId="urn:microsoft.com/office/officeart/2005/8/layout/arrow6"/>
    <dgm:cxn modelId="{5684090B-0F15-493B-AE70-A0F93C999333}" type="presParOf" srcId="{2CCB0508-F0EC-4E00-8AA2-D5870958F7C4}" destId="{9AE2DE31-BF56-4D26-8664-DAA571F617BF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3D4CC8-B795-4E0D-90AE-537EE642D0CA}" type="doc">
      <dgm:prSet loTypeId="urn:microsoft.com/office/officeart/2005/8/layout/hierarchy3" loCatId="hierarchy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04DE14E-7BC2-4C46-9AF4-28C5C7E64D8C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Музыкальный руководитель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FE1E1D1D-7D53-4616-8DE6-F7893218263B}" type="parTrans" cxnId="{82DF2917-5B3F-4017-988F-8D71E7E1BC46}">
      <dgm:prSet/>
      <dgm:spPr/>
      <dgm:t>
        <a:bodyPr/>
        <a:lstStyle/>
        <a:p>
          <a:endParaRPr lang="ru-RU"/>
        </a:p>
      </dgm:t>
    </dgm:pt>
    <dgm:pt modelId="{312EF517-C7C6-4CA5-A39F-7058A830FC1D}" type="sibTrans" cxnId="{82DF2917-5B3F-4017-988F-8D71E7E1BC46}">
      <dgm:prSet/>
      <dgm:spPr/>
      <dgm:t>
        <a:bodyPr/>
        <a:lstStyle/>
        <a:p>
          <a:endParaRPr lang="ru-RU"/>
        </a:p>
      </dgm:t>
    </dgm:pt>
    <dgm:pt modelId="{E3A94F94-ABB3-4948-BD92-D333146181B8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</a:rPr>
            <a:t>Побуждает детей к проговариванию текстов песен , игр, способствуя четкому проговариванию падежных окончаний.</a:t>
          </a:r>
          <a:endParaRPr lang="ru-RU" sz="1800" b="1" dirty="0">
            <a:solidFill>
              <a:schemeClr val="accent2">
                <a:lumMod val="50000"/>
              </a:schemeClr>
            </a:solidFill>
          </a:endParaRPr>
        </a:p>
      </dgm:t>
    </dgm:pt>
    <dgm:pt modelId="{A3D0090B-2B5E-4F51-8AD7-2DDFB33B31C6}" type="parTrans" cxnId="{85CD97FC-AF80-4036-9C15-78EE3EA3D41B}">
      <dgm:prSet/>
      <dgm:spPr/>
      <dgm:t>
        <a:bodyPr/>
        <a:lstStyle/>
        <a:p>
          <a:endParaRPr lang="ru-RU"/>
        </a:p>
      </dgm:t>
    </dgm:pt>
    <dgm:pt modelId="{E4858FA3-BD9D-4324-A962-21D27895C092}" type="sibTrans" cxnId="{85CD97FC-AF80-4036-9C15-78EE3EA3D41B}">
      <dgm:prSet/>
      <dgm:spPr/>
      <dgm:t>
        <a:bodyPr/>
        <a:lstStyle/>
        <a:p>
          <a:endParaRPr lang="ru-RU"/>
        </a:p>
      </dgm:t>
    </dgm:pt>
    <dgm:pt modelId="{1A4BA6C4-E276-41A8-894F-36265A67C977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Инструктор по физической культуре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C0E6D379-3DA4-48F9-A6E1-13298CDA3A97}" type="parTrans" cxnId="{401BD526-7581-490D-8820-F95AC97AE181}">
      <dgm:prSet/>
      <dgm:spPr/>
      <dgm:t>
        <a:bodyPr/>
        <a:lstStyle/>
        <a:p>
          <a:endParaRPr lang="ru-RU"/>
        </a:p>
      </dgm:t>
    </dgm:pt>
    <dgm:pt modelId="{F7AE2D26-FA58-4E4A-9645-088E8D5127AC}" type="sibTrans" cxnId="{401BD526-7581-490D-8820-F95AC97AE181}">
      <dgm:prSet/>
      <dgm:spPr/>
      <dgm:t>
        <a:bodyPr/>
        <a:lstStyle/>
        <a:p>
          <a:endParaRPr lang="ru-RU"/>
        </a:p>
      </dgm:t>
    </dgm:pt>
    <dgm:pt modelId="{4622B129-3FE1-475B-B058-6C42E9E7DE47}">
      <dgm:prSet phldrT="[Текст]"/>
      <dgm:spPr>
        <a:solidFill>
          <a:schemeClr val="accent2">
            <a:lumMod val="20000"/>
            <a:lumOff val="80000"/>
            <a:alpha val="90000"/>
          </a:schemeClr>
        </a:solidFill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b="1" i="0" u="none" dirty="0" smtClean="0">
              <a:solidFill>
                <a:schemeClr val="accent2">
                  <a:lumMod val="50000"/>
                </a:schemeClr>
              </a:solidFill>
            </a:rPr>
            <a:t>Организует игры и упражнения с речевым сопровождением на развитие пространственной ориентировки, способствуя закреплению предложно-падежных конструкций в речи детей.</a:t>
          </a:r>
          <a:endParaRPr lang="ru-RU" b="1" dirty="0">
            <a:solidFill>
              <a:schemeClr val="accent2">
                <a:lumMod val="50000"/>
              </a:schemeClr>
            </a:solidFill>
          </a:endParaRPr>
        </a:p>
      </dgm:t>
    </dgm:pt>
    <dgm:pt modelId="{8D1366C8-3D6F-4541-B56E-A7F304B14E9B}" type="parTrans" cxnId="{5E53A2E1-2155-421D-998B-D0E36CC39DE0}">
      <dgm:prSet/>
      <dgm:spPr/>
      <dgm:t>
        <a:bodyPr/>
        <a:lstStyle/>
        <a:p>
          <a:endParaRPr lang="ru-RU"/>
        </a:p>
      </dgm:t>
    </dgm:pt>
    <dgm:pt modelId="{1AE19EC9-EEC1-468C-8107-5CA1724760AE}" type="sibTrans" cxnId="{5E53A2E1-2155-421D-998B-D0E36CC39DE0}">
      <dgm:prSet/>
      <dgm:spPr/>
      <dgm:t>
        <a:bodyPr/>
        <a:lstStyle/>
        <a:p>
          <a:endParaRPr lang="ru-RU"/>
        </a:p>
      </dgm:t>
    </dgm:pt>
    <dgm:pt modelId="{A58BA4B1-B197-418A-B5C9-12A07525E751}" type="pres">
      <dgm:prSet presAssocID="{BB3D4CC8-B795-4E0D-90AE-537EE642D0C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EBB980E-B1BC-4789-B0D9-A17490CE4159}" type="pres">
      <dgm:prSet presAssocID="{E04DE14E-7BC2-4C46-9AF4-28C5C7E64D8C}" presName="root" presStyleCnt="0"/>
      <dgm:spPr/>
      <dgm:t>
        <a:bodyPr/>
        <a:lstStyle/>
        <a:p>
          <a:endParaRPr lang="ru-RU"/>
        </a:p>
      </dgm:t>
    </dgm:pt>
    <dgm:pt modelId="{2B4AC833-2B87-436A-A51B-E8B0419D0063}" type="pres">
      <dgm:prSet presAssocID="{E04DE14E-7BC2-4C46-9AF4-28C5C7E64D8C}" presName="rootComposite" presStyleCnt="0"/>
      <dgm:spPr/>
      <dgm:t>
        <a:bodyPr/>
        <a:lstStyle/>
        <a:p>
          <a:endParaRPr lang="ru-RU"/>
        </a:p>
      </dgm:t>
    </dgm:pt>
    <dgm:pt modelId="{43F78A18-565C-4A72-A3AA-14992B003A16}" type="pres">
      <dgm:prSet presAssocID="{E04DE14E-7BC2-4C46-9AF4-28C5C7E64D8C}" presName="rootText" presStyleLbl="node1" presStyleIdx="0" presStyleCnt="2"/>
      <dgm:spPr/>
      <dgm:t>
        <a:bodyPr/>
        <a:lstStyle/>
        <a:p>
          <a:endParaRPr lang="ru-RU"/>
        </a:p>
      </dgm:t>
    </dgm:pt>
    <dgm:pt modelId="{34178BEE-CA28-4D00-8949-9E3D7A2FE7AD}" type="pres">
      <dgm:prSet presAssocID="{E04DE14E-7BC2-4C46-9AF4-28C5C7E64D8C}" presName="rootConnector" presStyleLbl="node1" presStyleIdx="0" presStyleCnt="2"/>
      <dgm:spPr/>
      <dgm:t>
        <a:bodyPr/>
        <a:lstStyle/>
        <a:p>
          <a:endParaRPr lang="ru-RU"/>
        </a:p>
      </dgm:t>
    </dgm:pt>
    <dgm:pt modelId="{6C5935F4-276E-4A88-87F9-0A8DB008CADE}" type="pres">
      <dgm:prSet presAssocID="{E04DE14E-7BC2-4C46-9AF4-28C5C7E64D8C}" presName="childShape" presStyleCnt="0"/>
      <dgm:spPr/>
      <dgm:t>
        <a:bodyPr/>
        <a:lstStyle/>
        <a:p>
          <a:endParaRPr lang="ru-RU"/>
        </a:p>
      </dgm:t>
    </dgm:pt>
    <dgm:pt modelId="{198AFF53-F602-4D22-8F03-D3C5A07DDB5B}" type="pres">
      <dgm:prSet presAssocID="{A3D0090B-2B5E-4F51-8AD7-2DDFB33B31C6}" presName="Name13" presStyleLbl="parChTrans1D2" presStyleIdx="0" presStyleCnt="2"/>
      <dgm:spPr/>
      <dgm:t>
        <a:bodyPr/>
        <a:lstStyle/>
        <a:p>
          <a:endParaRPr lang="ru-RU"/>
        </a:p>
      </dgm:t>
    </dgm:pt>
    <dgm:pt modelId="{D31CCB82-3A58-490E-A594-257D97177025}" type="pres">
      <dgm:prSet presAssocID="{E3A94F94-ABB3-4948-BD92-D333146181B8}" presName="childText" presStyleLbl="bgAcc1" presStyleIdx="0" presStyleCnt="2" custScaleX="116398" custScaleY="142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A6F7B-FD92-471C-AC28-93635AA2F05D}" type="pres">
      <dgm:prSet presAssocID="{1A4BA6C4-E276-41A8-894F-36265A67C977}" presName="root" presStyleCnt="0"/>
      <dgm:spPr/>
      <dgm:t>
        <a:bodyPr/>
        <a:lstStyle/>
        <a:p>
          <a:endParaRPr lang="ru-RU"/>
        </a:p>
      </dgm:t>
    </dgm:pt>
    <dgm:pt modelId="{6788BB2E-1ECC-4560-91F5-219CEF5F4285}" type="pres">
      <dgm:prSet presAssocID="{1A4BA6C4-E276-41A8-894F-36265A67C977}" presName="rootComposite" presStyleCnt="0"/>
      <dgm:spPr/>
      <dgm:t>
        <a:bodyPr/>
        <a:lstStyle/>
        <a:p>
          <a:endParaRPr lang="ru-RU"/>
        </a:p>
      </dgm:t>
    </dgm:pt>
    <dgm:pt modelId="{B96DA01F-D145-4BDA-906E-450422302CDC}" type="pres">
      <dgm:prSet presAssocID="{1A4BA6C4-E276-41A8-894F-36265A67C977}" presName="rootText" presStyleLbl="node1" presStyleIdx="1" presStyleCnt="2"/>
      <dgm:spPr/>
      <dgm:t>
        <a:bodyPr/>
        <a:lstStyle/>
        <a:p>
          <a:endParaRPr lang="ru-RU"/>
        </a:p>
      </dgm:t>
    </dgm:pt>
    <dgm:pt modelId="{A7C5BD0D-929C-4BD5-8EA9-710B0A2AD9E4}" type="pres">
      <dgm:prSet presAssocID="{1A4BA6C4-E276-41A8-894F-36265A67C977}" presName="rootConnector" presStyleLbl="node1" presStyleIdx="1" presStyleCnt="2"/>
      <dgm:spPr/>
      <dgm:t>
        <a:bodyPr/>
        <a:lstStyle/>
        <a:p>
          <a:endParaRPr lang="ru-RU"/>
        </a:p>
      </dgm:t>
    </dgm:pt>
    <dgm:pt modelId="{B2960E99-BCBF-4B33-A3B6-1D0408768DD2}" type="pres">
      <dgm:prSet presAssocID="{1A4BA6C4-E276-41A8-894F-36265A67C977}" presName="childShape" presStyleCnt="0"/>
      <dgm:spPr/>
      <dgm:t>
        <a:bodyPr/>
        <a:lstStyle/>
        <a:p>
          <a:endParaRPr lang="ru-RU"/>
        </a:p>
      </dgm:t>
    </dgm:pt>
    <dgm:pt modelId="{3D66EBF0-E370-4A72-B33A-98658F577AFD}" type="pres">
      <dgm:prSet presAssocID="{8D1366C8-3D6F-4541-B56E-A7F304B14E9B}" presName="Name13" presStyleLbl="parChTrans1D2" presStyleIdx="1" presStyleCnt="2"/>
      <dgm:spPr/>
      <dgm:t>
        <a:bodyPr/>
        <a:lstStyle/>
        <a:p>
          <a:endParaRPr lang="ru-RU"/>
        </a:p>
      </dgm:t>
    </dgm:pt>
    <dgm:pt modelId="{E7552967-8C99-4362-A713-AD489A90C28C}" type="pres">
      <dgm:prSet presAssocID="{4622B129-3FE1-475B-B058-6C42E9E7DE47}" presName="childText" presStyleLbl="bgAcc1" presStyleIdx="1" presStyleCnt="2" custScaleX="109551" custScaleY="143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CD97FC-AF80-4036-9C15-78EE3EA3D41B}" srcId="{E04DE14E-7BC2-4C46-9AF4-28C5C7E64D8C}" destId="{E3A94F94-ABB3-4948-BD92-D333146181B8}" srcOrd="0" destOrd="0" parTransId="{A3D0090B-2B5E-4F51-8AD7-2DDFB33B31C6}" sibTransId="{E4858FA3-BD9D-4324-A962-21D27895C092}"/>
    <dgm:cxn modelId="{82DF2917-5B3F-4017-988F-8D71E7E1BC46}" srcId="{BB3D4CC8-B795-4E0D-90AE-537EE642D0CA}" destId="{E04DE14E-7BC2-4C46-9AF4-28C5C7E64D8C}" srcOrd="0" destOrd="0" parTransId="{FE1E1D1D-7D53-4616-8DE6-F7893218263B}" sibTransId="{312EF517-C7C6-4CA5-A39F-7058A830FC1D}"/>
    <dgm:cxn modelId="{7F5FDBD9-D9EE-402D-9564-D90E387F6828}" type="presOf" srcId="{A3D0090B-2B5E-4F51-8AD7-2DDFB33B31C6}" destId="{198AFF53-F602-4D22-8F03-D3C5A07DDB5B}" srcOrd="0" destOrd="0" presId="urn:microsoft.com/office/officeart/2005/8/layout/hierarchy3"/>
    <dgm:cxn modelId="{7C76AD2F-FC54-4566-885E-F563F8AC80D3}" type="presOf" srcId="{1A4BA6C4-E276-41A8-894F-36265A67C977}" destId="{B96DA01F-D145-4BDA-906E-450422302CDC}" srcOrd="0" destOrd="0" presId="urn:microsoft.com/office/officeart/2005/8/layout/hierarchy3"/>
    <dgm:cxn modelId="{36126241-3544-4737-9A3B-0A9D967CAA8B}" type="presOf" srcId="{1A4BA6C4-E276-41A8-894F-36265A67C977}" destId="{A7C5BD0D-929C-4BD5-8EA9-710B0A2AD9E4}" srcOrd="1" destOrd="0" presId="urn:microsoft.com/office/officeart/2005/8/layout/hierarchy3"/>
    <dgm:cxn modelId="{392634AD-207F-4992-AFF8-D757AC56C459}" type="presOf" srcId="{E3A94F94-ABB3-4948-BD92-D333146181B8}" destId="{D31CCB82-3A58-490E-A594-257D97177025}" srcOrd="0" destOrd="0" presId="urn:microsoft.com/office/officeart/2005/8/layout/hierarchy3"/>
    <dgm:cxn modelId="{401BD526-7581-490D-8820-F95AC97AE181}" srcId="{BB3D4CC8-B795-4E0D-90AE-537EE642D0CA}" destId="{1A4BA6C4-E276-41A8-894F-36265A67C977}" srcOrd="1" destOrd="0" parTransId="{C0E6D379-3DA4-48F9-A6E1-13298CDA3A97}" sibTransId="{F7AE2D26-FA58-4E4A-9645-088E8D5127AC}"/>
    <dgm:cxn modelId="{8A50DF44-8D49-4744-A584-CCAF770F8E53}" type="presOf" srcId="{4622B129-3FE1-475B-B058-6C42E9E7DE47}" destId="{E7552967-8C99-4362-A713-AD489A90C28C}" srcOrd="0" destOrd="0" presId="urn:microsoft.com/office/officeart/2005/8/layout/hierarchy3"/>
    <dgm:cxn modelId="{16078644-7481-4510-BEC7-82011914D3A9}" type="presOf" srcId="{BB3D4CC8-B795-4E0D-90AE-537EE642D0CA}" destId="{A58BA4B1-B197-418A-B5C9-12A07525E751}" srcOrd="0" destOrd="0" presId="urn:microsoft.com/office/officeart/2005/8/layout/hierarchy3"/>
    <dgm:cxn modelId="{5E53A2E1-2155-421D-998B-D0E36CC39DE0}" srcId="{1A4BA6C4-E276-41A8-894F-36265A67C977}" destId="{4622B129-3FE1-475B-B058-6C42E9E7DE47}" srcOrd="0" destOrd="0" parTransId="{8D1366C8-3D6F-4541-B56E-A7F304B14E9B}" sibTransId="{1AE19EC9-EEC1-468C-8107-5CA1724760AE}"/>
    <dgm:cxn modelId="{E2785937-F651-4C74-9579-88BE4DCF7C4F}" type="presOf" srcId="{8D1366C8-3D6F-4541-B56E-A7F304B14E9B}" destId="{3D66EBF0-E370-4A72-B33A-98658F577AFD}" srcOrd="0" destOrd="0" presId="urn:microsoft.com/office/officeart/2005/8/layout/hierarchy3"/>
    <dgm:cxn modelId="{4603F0CF-418E-4020-B233-343310885202}" type="presOf" srcId="{E04DE14E-7BC2-4C46-9AF4-28C5C7E64D8C}" destId="{43F78A18-565C-4A72-A3AA-14992B003A16}" srcOrd="0" destOrd="0" presId="urn:microsoft.com/office/officeart/2005/8/layout/hierarchy3"/>
    <dgm:cxn modelId="{061A2251-D547-476F-931D-B8A8B460F36A}" type="presOf" srcId="{E04DE14E-7BC2-4C46-9AF4-28C5C7E64D8C}" destId="{34178BEE-CA28-4D00-8949-9E3D7A2FE7AD}" srcOrd="1" destOrd="0" presId="urn:microsoft.com/office/officeart/2005/8/layout/hierarchy3"/>
    <dgm:cxn modelId="{9CB78490-E3D8-4BA6-B62C-F8CCDE2E0E66}" type="presParOf" srcId="{A58BA4B1-B197-418A-B5C9-12A07525E751}" destId="{4EBB980E-B1BC-4789-B0D9-A17490CE4159}" srcOrd="0" destOrd="0" presId="urn:microsoft.com/office/officeart/2005/8/layout/hierarchy3"/>
    <dgm:cxn modelId="{E823F305-E399-4023-A0B0-328C1EEFA006}" type="presParOf" srcId="{4EBB980E-B1BC-4789-B0D9-A17490CE4159}" destId="{2B4AC833-2B87-436A-A51B-E8B0419D0063}" srcOrd="0" destOrd="0" presId="urn:microsoft.com/office/officeart/2005/8/layout/hierarchy3"/>
    <dgm:cxn modelId="{43A4BF77-9660-4321-ABE2-D35774D4A852}" type="presParOf" srcId="{2B4AC833-2B87-436A-A51B-E8B0419D0063}" destId="{43F78A18-565C-4A72-A3AA-14992B003A16}" srcOrd="0" destOrd="0" presId="urn:microsoft.com/office/officeart/2005/8/layout/hierarchy3"/>
    <dgm:cxn modelId="{97D1EEEA-B01E-40B7-8552-095728318FB7}" type="presParOf" srcId="{2B4AC833-2B87-436A-A51B-E8B0419D0063}" destId="{34178BEE-CA28-4D00-8949-9E3D7A2FE7AD}" srcOrd="1" destOrd="0" presId="urn:microsoft.com/office/officeart/2005/8/layout/hierarchy3"/>
    <dgm:cxn modelId="{A50B376D-1E75-425D-A155-651C42A9CF6B}" type="presParOf" srcId="{4EBB980E-B1BC-4789-B0D9-A17490CE4159}" destId="{6C5935F4-276E-4A88-87F9-0A8DB008CADE}" srcOrd="1" destOrd="0" presId="urn:microsoft.com/office/officeart/2005/8/layout/hierarchy3"/>
    <dgm:cxn modelId="{C859DFD5-F94E-40C8-8DF1-0F645E64D3D9}" type="presParOf" srcId="{6C5935F4-276E-4A88-87F9-0A8DB008CADE}" destId="{198AFF53-F602-4D22-8F03-D3C5A07DDB5B}" srcOrd="0" destOrd="0" presId="urn:microsoft.com/office/officeart/2005/8/layout/hierarchy3"/>
    <dgm:cxn modelId="{456F0525-D434-422F-9CD1-E643C401C87F}" type="presParOf" srcId="{6C5935F4-276E-4A88-87F9-0A8DB008CADE}" destId="{D31CCB82-3A58-490E-A594-257D97177025}" srcOrd="1" destOrd="0" presId="urn:microsoft.com/office/officeart/2005/8/layout/hierarchy3"/>
    <dgm:cxn modelId="{17815197-A623-4F9C-9DBD-F29D512C5583}" type="presParOf" srcId="{A58BA4B1-B197-418A-B5C9-12A07525E751}" destId="{E74A6F7B-FD92-471C-AC28-93635AA2F05D}" srcOrd="1" destOrd="0" presId="urn:microsoft.com/office/officeart/2005/8/layout/hierarchy3"/>
    <dgm:cxn modelId="{30676A37-BD28-4AD7-8BCC-4C96534E9850}" type="presParOf" srcId="{E74A6F7B-FD92-471C-AC28-93635AA2F05D}" destId="{6788BB2E-1ECC-4560-91F5-219CEF5F4285}" srcOrd="0" destOrd="0" presId="urn:microsoft.com/office/officeart/2005/8/layout/hierarchy3"/>
    <dgm:cxn modelId="{A1543AAF-BBB3-4FB7-9284-8AB8B4EBACDC}" type="presParOf" srcId="{6788BB2E-1ECC-4560-91F5-219CEF5F4285}" destId="{B96DA01F-D145-4BDA-906E-450422302CDC}" srcOrd="0" destOrd="0" presId="urn:microsoft.com/office/officeart/2005/8/layout/hierarchy3"/>
    <dgm:cxn modelId="{1B9AECA9-99D9-42C1-8AE0-8A14690BD028}" type="presParOf" srcId="{6788BB2E-1ECC-4560-91F5-219CEF5F4285}" destId="{A7C5BD0D-929C-4BD5-8EA9-710B0A2AD9E4}" srcOrd="1" destOrd="0" presId="urn:microsoft.com/office/officeart/2005/8/layout/hierarchy3"/>
    <dgm:cxn modelId="{344D6E4A-20C3-4CE1-A13A-DB3B357810D8}" type="presParOf" srcId="{E74A6F7B-FD92-471C-AC28-93635AA2F05D}" destId="{B2960E99-BCBF-4B33-A3B6-1D0408768DD2}" srcOrd="1" destOrd="0" presId="urn:microsoft.com/office/officeart/2005/8/layout/hierarchy3"/>
    <dgm:cxn modelId="{2E848D6C-D016-49B9-8F2C-8F2132EBF51C}" type="presParOf" srcId="{B2960E99-BCBF-4B33-A3B6-1D0408768DD2}" destId="{3D66EBF0-E370-4A72-B33A-98658F577AFD}" srcOrd="0" destOrd="0" presId="urn:microsoft.com/office/officeart/2005/8/layout/hierarchy3"/>
    <dgm:cxn modelId="{581330FC-88A1-4AE7-A033-0DB2A8A3C5BF}" type="presParOf" srcId="{B2960E99-BCBF-4B33-A3B6-1D0408768DD2}" destId="{E7552967-8C99-4362-A713-AD489A90C28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EC716-3291-4C26-B9D8-FF1D33239616}">
      <dsp:nvSpPr>
        <dsp:cNvPr id="0" name=""/>
        <dsp:cNvSpPr/>
      </dsp:nvSpPr>
      <dsp:spPr>
        <a:xfrm>
          <a:off x="2017626" y="736904"/>
          <a:ext cx="3997892" cy="3997892"/>
        </a:xfrm>
        <a:prstGeom prst="blockArc">
          <a:avLst>
            <a:gd name="adj1" fmla="val 10898616"/>
            <a:gd name="adj2" fmla="val 16689984"/>
            <a:gd name="adj3" fmla="val 464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7B4A3D-7408-41A1-AD2D-AE9225BF5088}">
      <dsp:nvSpPr>
        <dsp:cNvPr id="0" name=""/>
        <dsp:cNvSpPr/>
      </dsp:nvSpPr>
      <dsp:spPr>
        <a:xfrm>
          <a:off x="2004331" y="446688"/>
          <a:ext cx="3997892" cy="3997892"/>
        </a:xfrm>
        <a:prstGeom prst="blockArc">
          <a:avLst>
            <a:gd name="adj1" fmla="val 5034975"/>
            <a:gd name="adj2" fmla="val 10386645"/>
            <a:gd name="adj3" fmla="val 4640"/>
          </a:avLst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9CBFF6-BC44-438B-899F-1F6C7A48BD73}">
      <dsp:nvSpPr>
        <dsp:cNvPr id="0" name=""/>
        <dsp:cNvSpPr/>
      </dsp:nvSpPr>
      <dsp:spPr>
        <a:xfrm>
          <a:off x="2845427" y="541542"/>
          <a:ext cx="3997892" cy="3997892"/>
        </a:xfrm>
        <a:prstGeom prst="blockArc">
          <a:avLst>
            <a:gd name="adj1" fmla="val 237756"/>
            <a:gd name="adj2" fmla="val 6537141"/>
            <a:gd name="adj3" fmla="val 4640"/>
          </a:avLst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C83D72-488D-465C-918F-C91B7D059C83}">
      <dsp:nvSpPr>
        <dsp:cNvPr id="0" name=""/>
        <dsp:cNvSpPr/>
      </dsp:nvSpPr>
      <dsp:spPr>
        <a:xfrm>
          <a:off x="2840760" y="678876"/>
          <a:ext cx="3997892" cy="3997892"/>
        </a:xfrm>
        <a:prstGeom prst="blockArc">
          <a:avLst>
            <a:gd name="adj1" fmla="val 15226118"/>
            <a:gd name="adj2" fmla="val 21595773"/>
            <a:gd name="adj3" fmla="val 46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2D75D8-280D-479F-B9CF-6929AD756554}">
      <dsp:nvSpPr>
        <dsp:cNvPr id="0" name=""/>
        <dsp:cNvSpPr/>
      </dsp:nvSpPr>
      <dsp:spPr>
        <a:xfrm>
          <a:off x="2937942" y="1669357"/>
          <a:ext cx="2728197" cy="188622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chemeClr val="tx1"/>
              </a:solidFill>
            </a:rPr>
            <a:t>Современные технологии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337477" y="1945588"/>
        <a:ext cx="1929127" cy="1333763"/>
      </dsp:txXfrm>
    </dsp:sp>
    <dsp:sp modelId="{D3420B9B-B41C-4BEA-9753-255CDCEBBF57}">
      <dsp:nvSpPr>
        <dsp:cNvPr id="0" name=""/>
        <dsp:cNvSpPr/>
      </dsp:nvSpPr>
      <dsp:spPr>
        <a:xfrm>
          <a:off x="3289875" y="72015"/>
          <a:ext cx="2008112" cy="146213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tx1"/>
              </a:solidFill>
            </a:rPr>
            <a:t>Здоровьесберегающие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583956" y="286140"/>
        <a:ext cx="1419950" cy="1033884"/>
      </dsp:txXfrm>
    </dsp:sp>
    <dsp:sp modelId="{6FEFFB19-5C44-4C9F-96BD-ECEA95C106AE}">
      <dsp:nvSpPr>
        <dsp:cNvPr id="0" name=""/>
        <dsp:cNvSpPr/>
      </dsp:nvSpPr>
      <dsp:spPr>
        <a:xfrm>
          <a:off x="5738141" y="2031275"/>
          <a:ext cx="2108264" cy="1288291"/>
        </a:xfrm>
        <a:prstGeom prst="ellipse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tx1"/>
              </a:solidFill>
            </a:rPr>
            <a:t>Информационно-  коммуникативные 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6046889" y="2219941"/>
        <a:ext cx="1490768" cy="910959"/>
      </dsp:txXfrm>
    </dsp:sp>
    <dsp:sp modelId="{1F299E24-61AC-48E7-BC74-8236CE52750B}">
      <dsp:nvSpPr>
        <dsp:cNvPr id="0" name=""/>
        <dsp:cNvSpPr/>
      </dsp:nvSpPr>
      <dsp:spPr>
        <a:xfrm>
          <a:off x="3242108" y="3682490"/>
          <a:ext cx="1936212" cy="1409430"/>
        </a:xfrm>
        <a:prstGeom prst="ellipse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Индивидуально-дифференцированного подхода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525660" y="3888896"/>
        <a:ext cx="1369108" cy="996618"/>
      </dsp:txXfrm>
    </dsp:sp>
    <dsp:sp modelId="{B6ADC92F-4308-4FC5-81A8-C137B9655208}">
      <dsp:nvSpPr>
        <dsp:cNvPr id="0" name=""/>
        <dsp:cNvSpPr/>
      </dsp:nvSpPr>
      <dsp:spPr>
        <a:xfrm>
          <a:off x="1202798" y="2035700"/>
          <a:ext cx="1724018" cy="1288291"/>
        </a:xfrm>
        <a:prstGeom prst="ellips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tx1"/>
              </a:solidFill>
              <a:latin typeface="+mn-lt"/>
            </a:rPr>
            <a:t>Игровые</a:t>
          </a:r>
          <a:endParaRPr lang="ru-RU" sz="1400" b="1" kern="1200" dirty="0">
            <a:solidFill>
              <a:schemeClr val="tx1"/>
            </a:solidFill>
            <a:latin typeface="+mn-lt"/>
          </a:endParaRPr>
        </a:p>
      </dsp:txBody>
      <dsp:txXfrm>
        <a:off x="1455275" y="2224366"/>
        <a:ext cx="1219064" cy="9109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86016-53E2-4995-8A86-BCB26FC9EA7F}">
      <dsp:nvSpPr>
        <dsp:cNvPr id="0" name=""/>
        <dsp:cNvSpPr/>
      </dsp:nvSpPr>
      <dsp:spPr>
        <a:xfrm>
          <a:off x="1439" y="633854"/>
          <a:ext cx="1012760" cy="986146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E16CA7EB-4E45-44EA-92A8-86F412F44E63}">
      <dsp:nvSpPr>
        <dsp:cNvPr id="0" name=""/>
        <dsp:cNvSpPr/>
      </dsp:nvSpPr>
      <dsp:spPr>
        <a:xfrm>
          <a:off x="507819" y="830495"/>
          <a:ext cx="3163148" cy="59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Формы использования ИКТ:</a:t>
          </a:r>
          <a:endParaRPr lang="ru-RU" sz="24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507819" y="830495"/>
        <a:ext cx="3163148" cy="592864"/>
      </dsp:txXfrm>
    </dsp:sp>
    <dsp:sp modelId="{4F9F565D-6CF4-427F-ADA0-C36827C646D3}">
      <dsp:nvSpPr>
        <dsp:cNvPr id="0" name=""/>
        <dsp:cNvSpPr/>
      </dsp:nvSpPr>
      <dsp:spPr>
        <a:xfrm>
          <a:off x="184136" y="1620000"/>
          <a:ext cx="592864" cy="59286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30612394-6C6A-4257-9403-F518AA79B972}">
      <dsp:nvSpPr>
        <dsp:cNvPr id="0" name=""/>
        <dsp:cNvSpPr/>
      </dsp:nvSpPr>
      <dsp:spPr>
        <a:xfrm>
          <a:off x="480569" y="1620000"/>
          <a:ext cx="3163148" cy="59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50000"/>
                </a:schemeClr>
              </a:solidFill>
            </a:rPr>
            <a:t>Презентации</a:t>
          </a:r>
          <a:endParaRPr lang="ru-RU" sz="24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80569" y="1620000"/>
        <a:ext cx="3163148" cy="592864"/>
      </dsp:txXfrm>
    </dsp:sp>
    <dsp:sp modelId="{57EC52EA-A85E-4372-AC3B-C247370CA2B0}">
      <dsp:nvSpPr>
        <dsp:cNvPr id="0" name=""/>
        <dsp:cNvSpPr/>
      </dsp:nvSpPr>
      <dsp:spPr>
        <a:xfrm>
          <a:off x="184136" y="2212865"/>
          <a:ext cx="592864" cy="59286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96C1A0EE-C383-4BA4-A415-AC133A9CA37F}">
      <dsp:nvSpPr>
        <dsp:cNvPr id="0" name=""/>
        <dsp:cNvSpPr/>
      </dsp:nvSpPr>
      <dsp:spPr>
        <a:xfrm>
          <a:off x="480569" y="2212865"/>
          <a:ext cx="3163148" cy="59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50000"/>
                </a:schemeClr>
              </a:solidFill>
            </a:rPr>
            <a:t>Видеофильмы</a:t>
          </a:r>
          <a:endParaRPr lang="ru-RU" sz="24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80569" y="2212865"/>
        <a:ext cx="3163148" cy="592864"/>
      </dsp:txXfrm>
    </dsp:sp>
    <dsp:sp modelId="{5AAD1E73-6190-4115-81EE-246C6C377839}">
      <dsp:nvSpPr>
        <dsp:cNvPr id="0" name=""/>
        <dsp:cNvSpPr/>
      </dsp:nvSpPr>
      <dsp:spPr>
        <a:xfrm>
          <a:off x="184136" y="2805729"/>
          <a:ext cx="592864" cy="59286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F96EABB2-EA7E-45A2-B8B3-1EC979EEDCAD}">
      <dsp:nvSpPr>
        <dsp:cNvPr id="0" name=""/>
        <dsp:cNvSpPr/>
      </dsp:nvSpPr>
      <dsp:spPr>
        <a:xfrm>
          <a:off x="480569" y="2805729"/>
          <a:ext cx="3163148" cy="59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50000"/>
                </a:schemeClr>
              </a:solidFill>
            </a:rPr>
            <a:t>Интернет ресурсы </a:t>
          </a:r>
          <a:endParaRPr lang="ru-RU" sz="24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80569" y="2805729"/>
        <a:ext cx="3163148" cy="5928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59887-F705-4912-AD1F-41A1E5E4412E}">
      <dsp:nvSpPr>
        <dsp:cNvPr id="0" name=""/>
        <dsp:cNvSpPr/>
      </dsp:nvSpPr>
      <dsp:spPr>
        <a:xfrm>
          <a:off x="1161590" y="791198"/>
          <a:ext cx="2347908" cy="185206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</a:rPr>
            <a:t>Обогащение  словаря с учетом  изучаемой лексической темы.</a:t>
          </a:r>
          <a:endParaRPr lang="ru-RU" sz="16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537256" y="791198"/>
        <a:ext cx="1972242" cy="1852068"/>
      </dsp:txXfrm>
    </dsp:sp>
    <dsp:sp modelId="{14A072DB-B90E-4FD3-A974-30C40E52AAB2}">
      <dsp:nvSpPr>
        <dsp:cNvPr id="0" name=""/>
        <dsp:cNvSpPr/>
      </dsp:nvSpPr>
      <dsp:spPr>
        <a:xfrm>
          <a:off x="1090132" y="2643266"/>
          <a:ext cx="2490825" cy="147619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  <a:latin typeface="+mn-lt"/>
            </a:rPr>
            <a:t>Закрепление и контроль навыков </a:t>
          </a:r>
          <a:r>
            <a:rPr lang="ru-RU" sz="1600" b="1" i="0" kern="1200" dirty="0" smtClean="0">
              <a:solidFill>
                <a:schemeClr val="accent2">
                  <a:lumMod val="50000"/>
                </a:schemeClr>
              </a:solidFill>
              <a:effectLst/>
              <a:latin typeface="+mn-lt"/>
            </a:rPr>
            <a:t>употребления детьми грамматических форм и категорий.</a:t>
          </a:r>
          <a:endParaRPr lang="ru-RU" sz="1600" b="1" kern="1200" dirty="0">
            <a:solidFill>
              <a:schemeClr val="accent2">
                <a:lumMod val="50000"/>
              </a:schemeClr>
            </a:solidFill>
            <a:latin typeface="+mn-lt"/>
          </a:endParaRPr>
        </a:p>
      </dsp:txBody>
      <dsp:txXfrm>
        <a:off x="1488664" y="2643266"/>
        <a:ext cx="2092293" cy="1476198"/>
      </dsp:txXfrm>
    </dsp:sp>
    <dsp:sp modelId="{F63D9946-97E7-4D89-9038-ADBC26AB268E}">
      <dsp:nvSpPr>
        <dsp:cNvPr id="0" name=""/>
        <dsp:cNvSpPr/>
      </dsp:nvSpPr>
      <dsp:spPr>
        <a:xfrm>
          <a:off x="187397" y="201014"/>
          <a:ext cx="1699568" cy="155870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2">
                  <a:lumMod val="50000"/>
                </a:schemeClr>
              </a:solidFill>
            </a:rPr>
            <a:t>Ознакомление с окружающим</a:t>
          </a:r>
          <a:r>
            <a:rPr lang="ru-RU" sz="1800" kern="1200" dirty="0" smtClean="0"/>
            <a:t>.</a:t>
          </a:r>
          <a:endParaRPr lang="ru-RU" sz="1800" kern="1200" dirty="0"/>
        </a:p>
      </dsp:txBody>
      <dsp:txXfrm>
        <a:off x="436293" y="429281"/>
        <a:ext cx="1201776" cy="1102172"/>
      </dsp:txXfrm>
    </dsp:sp>
    <dsp:sp modelId="{443E989B-28AD-4A58-94FA-ABCC49358E66}">
      <dsp:nvSpPr>
        <dsp:cNvPr id="0" name=""/>
        <dsp:cNvSpPr/>
      </dsp:nvSpPr>
      <dsp:spPr>
        <a:xfrm>
          <a:off x="5280525" y="791198"/>
          <a:ext cx="2298542" cy="171008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</a:rPr>
            <a:t>При формировании понятия множеств, закрепляет изменение  существительных в единственном и множественном числе.</a:t>
          </a:r>
          <a:endParaRPr lang="ru-RU" sz="16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648292" y="791198"/>
        <a:ext cx="1930775" cy="1710087"/>
      </dsp:txXfrm>
    </dsp:sp>
    <dsp:sp modelId="{CD42A934-0DC4-427A-A68B-35C6F42F6C83}">
      <dsp:nvSpPr>
        <dsp:cNvPr id="0" name=""/>
        <dsp:cNvSpPr/>
      </dsp:nvSpPr>
      <dsp:spPr>
        <a:xfrm>
          <a:off x="5302065" y="2627766"/>
          <a:ext cx="2255463" cy="147619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</a:rPr>
            <a:t>Закрепляет навыки согласования существительных с числительными.</a:t>
          </a:r>
          <a:endParaRPr lang="ru-RU" sz="16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662939" y="2627766"/>
        <a:ext cx="1894589" cy="1476198"/>
      </dsp:txXfrm>
    </dsp:sp>
    <dsp:sp modelId="{E9681FA8-B2BC-4C47-A04A-0311145E845B}">
      <dsp:nvSpPr>
        <dsp:cNvPr id="0" name=""/>
        <dsp:cNvSpPr/>
      </dsp:nvSpPr>
      <dsp:spPr>
        <a:xfrm>
          <a:off x="4116110" y="177318"/>
          <a:ext cx="1475460" cy="147546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</a:rPr>
            <a:t>ФЭМП</a:t>
          </a:r>
          <a:endParaRPr lang="ru-RU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332186" y="393394"/>
        <a:ext cx="1043308" cy="10433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11ED4-3C74-4DF6-9731-CB9060C98F18}">
      <dsp:nvSpPr>
        <dsp:cNvPr id="0" name=""/>
        <dsp:cNvSpPr/>
      </dsp:nvSpPr>
      <dsp:spPr>
        <a:xfrm>
          <a:off x="0" y="223912"/>
          <a:ext cx="7920880" cy="3168351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59BFC-B32B-48AD-AE68-11376A30499D}">
      <dsp:nvSpPr>
        <dsp:cNvPr id="0" name=""/>
        <dsp:cNvSpPr/>
      </dsp:nvSpPr>
      <dsp:spPr>
        <a:xfrm>
          <a:off x="950505" y="778373"/>
          <a:ext cx="2613890" cy="155249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2">
                  <a:lumMod val="50000"/>
                </a:schemeClr>
              </a:solidFill>
              <a:latin typeface="+mn-lt"/>
            </a:rPr>
            <a:t>Проведение режимных моментов.</a:t>
          </a:r>
          <a:endParaRPr lang="ru-RU" sz="1600" kern="1200" dirty="0">
            <a:solidFill>
              <a:schemeClr val="accent2">
                <a:lumMod val="50000"/>
              </a:schemeClr>
            </a:solidFill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accent2">
                  <a:lumMod val="50000"/>
                </a:schemeClr>
              </a:solidFill>
              <a:latin typeface="+mn-lt"/>
            </a:rPr>
            <a:t>Побуждает детей к </a:t>
          </a:r>
          <a:r>
            <a:rPr lang="ru-RU" sz="1600" kern="1200" dirty="0" err="1" smtClean="0">
              <a:solidFill>
                <a:schemeClr val="accent2">
                  <a:lumMod val="50000"/>
                </a:schemeClr>
              </a:solidFill>
              <a:latin typeface="+mn-lt"/>
            </a:rPr>
            <a:t>оречевлению</a:t>
          </a:r>
          <a:r>
            <a:rPr lang="ru-RU" sz="1600" kern="1200" dirty="0" smtClean="0">
              <a:solidFill>
                <a:schemeClr val="accent2">
                  <a:lumMod val="50000"/>
                </a:schemeClr>
              </a:solidFill>
              <a:latin typeface="+mn-lt"/>
            </a:rPr>
            <a:t> своих действий. </a:t>
          </a:r>
          <a:endParaRPr lang="ru-RU" sz="1600" kern="1200" dirty="0">
            <a:solidFill>
              <a:schemeClr val="accent2">
                <a:lumMod val="50000"/>
              </a:schemeClr>
            </a:solidFill>
            <a:latin typeface="+mn-lt"/>
          </a:endParaRPr>
        </a:p>
      </dsp:txBody>
      <dsp:txXfrm>
        <a:off x="950505" y="778373"/>
        <a:ext cx="2613890" cy="1552492"/>
      </dsp:txXfrm>
    </dsp:sp>
    <dsp:sp modelId="{9AE2DE31-BF56-4D26-8664-DAA571F617BF}">
      <dsp:nvSpPr>
        <dsp:cNvPr id="0" name=""/>
        <dsp:cNvSpPr/>
      </dsp:nvSpPr>
      <dsp:spPr>
        <a:xfrm>
          <a:off x="3960440" y="1285309"/>
          <a:ext cx="3089143" cy="155249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2">
                  <a:lumMod val="50000"/>
                </a:schemeClr>
              </a:solidFill>
            </a:rPr>
            <a:t>Организация игр и упражнений во второй половине дня.</a:t>
          </a:r>
          <a:endParaRPr lang="ru-RU" sz="1600" kern="1200" dirty="0">
            <a:solidFill>
              <a:schemeClr val="accent2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accent2">
                  <a:lumMod val="50000"/>
                </a:schemeClr>
              </a:solidFill>
            </a:rPr>
            <a:t>Закрепляет грамматические конструкции в речи детей, изученные на занятии с учителем логопедом. </a:t>
          </a:r>
          <a:endParaRPr lang="ru-RU" sz="16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960440" y="1285309"/>
        <a:ext cx="3089143" cy="15524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78A18-565C-4A72-A3AA-14992B003A16}">
      <dsp:nvSpPr>
        <dsp:cNvPr id="0" name=""/>
        <dsp:cNvSpPr/>
      </dsp:nvSpPr>
      <dsp:spPr>
        <a:xfrm>
          <a:off x="173994" y="2461"/>
          <a:ext cx="3286138" cy="16430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chemeClr val="accent2">
                  <a:lumMod val="50000"/>
                </a:schemeClr>
              </a:solidFill>
            </a:rPr>
            <a:t>Музыкальный руководитель</a:t>
          </a:r>
          <a:endParaRPr lang="ru-RU" sz="34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22118" y="50585"/>
        <a:ext cx="3189890" cy="1546821"/>
      </dsp:txXfrm>
    </dsp:sp>
    <dsp:sp modelId="{198AFF53-F602-4D22-8F03-D3C5A07DDB5B}">
      <dsp:nvSpPr>
        <dsp:cNvPr id="0" name=""/>
        <dsp:cNvSpPr/>
      </dsp:nvSpPr>
      <dsp:spPr>
        <a:xfrm>
          <a:off x="502608" y="1645530"/>
          <a:ext cx="328613" cy="1580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0764"/>
              </a:lnTo>
              <a:lnTo>
                <a:pt x="328613" y="158076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CCB82-3A58-490E-A594-257D97177025}">
      <dsp:nvSpPr>
        <dsp:cNvPr id="0" name=""/>
        <dsp:cNvSpPr/>
      </dsp:nvSpPr>
      <dsp:spPr>
        <a:xfrm>
          <a:off x="831222" y="2056298"/>
          <a:ext cx="3059999" cy="233999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381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</a:rPr>
            <a:t>Побуждает детей к проговариванию текстов песен , игр, способствуя четкому проговариванию падежных окончаний.</a:t>
          </a:r>
          <a:endParaRPr lang="ru-RU" sz="18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899758" y="2124834"/>
        <a:ext cx="2922927" cy="2202921"/>
      </dsp:txXfrm>
    </dsp:sp>
    <dsp:sp modelId="{B96DA01F-D145-4BDA-906E-450422302CDC}">
      <dsp:nvSpPr>
        <dsp:cNvPr id="0" name=""/>
        <dsp:cNvSpPr/>
      </dsp:nvSpPr>
      <dsp:spPr>
        <a:xfrm>
          <a:off x="4281667" y="2461"/>
          <a:ext cx="3286138" cy="16430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chemeClr val="accent2">
                  <a:lumMod val="50000"/>
                </a:schemeClr>
              </a:solidFill>
            </a:rPr>
            <a:t>Инструктор по физической культуре</a:t>
          </a:r>
          <a:endParaRPr lang="ru-RU" sz="34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329791" y="50585"/>
        <a:ext cx="3189890" cy="1546821"/>
      </dsp:txXfrm>
    </dsp:sp>
    <dsp:sp modelId="{3D66EBF0-E370-4A72-B33A-98658F577AFD}">
      <dsp:nvSpPr>
        <dsp:cNvPr id="0" name=""/>
        <dsp:cNvSpPr/>
      </dsp:nvSpPr>
      <dsp:spPr>
        <a:xfrm>
          <a:off x="4610281" y="1645530"/>
          <a:ext cx="328613" cy="1593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3407"/>
              </a:lnTo>
              <a:lnTo>
                <a:pt x="328613" y="159340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552967-8C99-4362-A713-AD489A90C28C}">
      <dsp:nvSpPr>
        <dsp:cNvPr id="0" name=""/>
        <dsp:cNvSpPr/>
      </dsp:nvSpPr>
      <dsp:spPr>
        <a:xfrm>
          <a:off x="4938895" y="2056298"/>
          <a:ext cx="2879998" cy="236528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381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u="none" kern="1200" dirty="0" smtClean="0">
              <a:solidFill>
                <a:schemeClr val="accent2">
                  <a:lumMod val="50000"/>
                </a:schemeClr>
              </a:solidFill>
            </a:rPr>
            <a:t>Организует игры и упражнения с речевым сопровождением на развитие пространственной ориентировки, способствуя закреплению предложно-падежных конструкций в речи детей.</a:t>
          </a:r>
          <a:endParaRPr lang="ru-RU" sz="17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008172" y="2125575"/>
        <a:ext cx="2741444" cy="2226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435100"/>
            <a:ext cx="7772400" cy="965199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200" y="2725738"/>
            <a:ext cx="6858000" cy="474662"/>
          </a:xfrm>
          <a:solidFill>
            <a:schemeClr val="lt1">
              <a:alpha val="74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473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029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46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8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804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00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224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418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1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86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67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90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6696744" cy="4248472"/>
          </a:xfrm>
          <a:prstGeom prst="flowChartPunchedTape">
            <a:avLst/>
          </a:prstGeom>
          <a:solidFill>
            <a:schemeClr val="accent1">
              <a:lumMod val="75000"/>
            </a:schemeClr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Современный подход  в работе над формированием грамматических категорий у детей с системным недоразвитием речи.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805264"/>
            <a:ext cx="6779592" cy="1314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E:\Фото Д-с 111\ФОТО И.В\P_20181106_090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284984"/>
            <a:ext cx="4180918" cy="33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940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0880" cy="1080120"/>
          </a:xfrm>
          <a:prstGeom prst="wave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28600" lv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Этапы работы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Calibri"/>
              <a:cs typeface="Times New Roman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484785"/>
            <a:ext cx="8640960" cy="3744415"/>
          </a:xfrm>
          <a:solidFill>
            <a:schemeClr val="accent4">
              <a:lumMod val="40000"/>
              <a:lumOff val="60000"/>
              <a:alpha val="81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628650" indent="-400050" algn="just">
              <a:lnSpc>
                <a:spcPct val="100000"/>
              </a:lnSpc>
              <a:spcAft>
                <a:spcPts val="0"/>
              </a:spcAft>
              <a:buFont typeface="+mj-lt"/>
              <a:buAutoNum type="romanUcPeriod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Этап -</a:t>
            </a:r>
            <a:r>
              <a:rPr lang="sq-AL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уточнение </a:t>
            </a:r>
            <a:r>
              <a:rPr lang="sq-AL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лексического зн</a:t>
            </a:r>
            <a:r>
              <a:rPr lang="sq-AL" sz="600" b="1" spc="-100000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יִ</a:t>
            </a:r>
            <a:r>
              <a:rPr lang="sq-AL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ачения слов</a:t>
            </a:r>
            <a:r>
              <a:rPr lang="sq-AL" sz="600" b="1" spc="-100000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יִ</a:t>
            </a:r>
            <a:r>
              <a:rPr lang="sq-AL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а,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его </a:t>
            </a:r>
            <a:r>
              <a:rPr lang="sq-AL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отдельных </a:t>
            </a:r>
            <a:r>
              <a:rPr lang="sq-AL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гр</a:t>
            </a:r>
            <a:r>
              <a:rPr lang="sq-AL" sz="600" b="1" spc="-100000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יִ</a:t>
            </a:r>
            <a:r>
              <a:rPr lang="sq-AL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амм</a:t>
            </a:r>
            <a:r>
              <a:rPr lang="sq-AL" sz="600" b="1" spc="-100000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יִ</a:t>
            </a:r>
            <a:r>
              <a:rPr lang="sq-AL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атических </a:t>
            </a:r>
            <a:r>
              <a:rPr lang="sq-AL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зн</a:t>
            </a:r>
            <a:r>
              <a:rPr lang="sq-AL" sz="600" b="1" spc="-100000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יִ</a:t>
            </a:r>
            <a:r>
              <a:rPr lang="sq-AL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ачений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628650" indent="-400050" algn="just">
              <a:lnSpc>
                <a:spcPct val="100000"/>
              </a:lnSpc>
              <a:spcAft>
                <a:spcPts val="0"/>
              </a:spcAft>
              <a:buFont typeface="+mj-lt"/>
              <a:buAutoNum type="romanUcPeriod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Этап- </a:t>
            </a:r>
            <a:r>
              <a:rPr lang="sq-AL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дифференци</a:t>
            </a:r>
            <a:r>
              <a:rPr lang="sq-AL" sz="600" b="1" spc="-100000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יִ</a:t>
            </a:r>
            <a:r>
              <a:rPr lang="sq-AL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аци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я</a:t>
            </a:r>
            <a:r>
              <a:rPr lang="sq-AL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sq-AL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форм слов н</a:t>
            </a:r>
            <a:r>
              <a:rPr lang="sq-AL" sz="600" b="1" spc="-100000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יִ</a:t>
            </a:r>
            <a:r>
              <a:rPr lang="sq-AL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а основе комплекс</a:t>
            </a:r>
            <a:r>
              <a:rPr lang="sq-AL" sz="600" b="1" spc="-100000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יִ</a:t>
            </a:r>
            <a:r>
              <a:rPr lang="sq-AL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а </a:t>
            </a:r>
            <a:r>
              <a:rPr lang="sq-AL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гр</a:t>
            </a:r>
            <a:r>
              <a:rPr lang="sq-AL" sz="600" b="1" spc="-100000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יִ</a:t>
            </a:r>
            <a:r>
              <a:rPr lang="sq-AL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амм</a:t>
            </a:r>
            <a:r>
              <a:rPr lang="sq-AL" sz="600" b="1" spc="-100000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יִ</a:t>
            </a:r>
            <a:r>
              <a:rPr lang="sq-AL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атических зн</a:t>
            </a:r>
            <a:r>
              <a:rPr lang="sq-AL" sz="600" b="1" spc="-100000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יִ</a:t>
            </a:r>
            <a:r>
              <a:rPr lang="sq-AL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ачений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628650" indent="-400050" algn="just">
              <a:lnSpc>
                <a:spcPct val="100000"/>
              </a:lnSpc>
              <a:spcAft>
                <a:spcPts val="0"/>
              </a:spcAft>
              <a:buFont typeface="+mj-lt"/>
              <a:buAutoNum type="romanUcPeriod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Этап - </a:t>
            </a:r>
            <a:r>
              <a:rPr lang="sq-AL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з</a:t>
            </a:r>
            <a:r>
              <a:rPr lang="sq-AL" sz="600" b="1" spc="-100000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יִ</a:t>
            </a:r>
            <a:r>
              <a:rPr lang="sq-AL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акрепление </a:t>
            </a:r>
            <a:r>
              <a:rPr lang="sq-AL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опер</a:t>
            </a:r>
            <a:r>
              <a:rPr lang="sq-AL" sz="600" b="1" spc="-100000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יִ</a:t>
            </a:r>
            <a:r>
              <a:rPr lang="sq-AL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ации выбор</a:t>
            </a:r>
            <a:r>
              <a:rPr lang="sq-AL" sz="600" b="1" spc="-100000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יִ</a:t>
            </a:r>
            <a:r>
              <a:rPr lang="sq-AL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а и комбиниров</a:t>
            </a:r>
            <a:r>
              <a:rPr lang="sq-AL" sz="600" b="1" spc="-100000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יִ</a:t>
            </a:r>
            <a:r>
              <a:rPr lang="sq-AL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ания пр</a:t>
            </a:r>
            <a:r>
              <a:rPr lang="sq-AL" sz="600" b="1" spc="-100000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יִ</a:t>
            </a:r>
            <a:r>
              <a:rPr lang="sq-AL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авильных гр</a:t>
            </a:r>
            <a:r>
              <a:rPr lang="sq-AL" sz="600" b="1" spc="-100000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יִ</a:t>
            </a:r>
            <a:r>
              <a:rPr lang="sq-AL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амм</a:t>
            </a:r>
            <a:r>
              <a:rPr lang="sq-AL" sz="600" b="1" spc="-100000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יִ</a:t>
            </a:r>
            <a:r>
              <a:rPr lang="sq-AL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атических словоформ в словосочет</a:t>
            </a:r>
            <a:r>
              <a:rPr lang="sq-AL" sz="600" b="1" spc="-100000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יִ</a:t>
            </a:r>
            <a:r>
              <a:rPr lang="sq-AL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аниях, предложениях, связной речи</a:t>
            </a:r>
            <a:r>
              <a:rPr lang="sq-AL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5517232"/>
            <a:ext cx="8640960" cy="1077218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prstClr val="black"/>
                </a:solidFill>
                <a:latin typeface="Calibri Light"/>
                <a:ea typeface="Calibri"/>
                <a:cs typeface="Times New Roman"/>
              </a:rPr>
              <a:t>	</a:t>
            </a:r>
            <a:r>
              <a:rPr lang="sq-AL" sz="1600" b="1" dirty="0" smtClean="0">
                <a:solidFill>
                  <a:schemeClr val="accent2">
                    <a:lumMod val="75000"/>
                  </a:schemeClr>
                </a:solidFill>
                <a:latin typeface="Calibri Light"/>
                <a:ea typeface="Calibri"/>
                <a:cs typeface="Times New Roman"/>
              </a:rPr>
              <a:t>Р</a:t>
            </a:r>
            <a:r>
              <a:rPr lang="sq-AL" sz="200" b="1" spc="-100000" dirty="0" smtClean="0">
                <a:solidFill>
                  <a:schemeClr val="accent2">
                    <a:lumMod val="75000"/>
                  </a:schemeClr>
                </a:solidFill>
                <a:latin typeface="Calibri Light"/>
                <a:ea typeface="Calibri"/>
                <a:cs typeface="Times New Roman"/>
              </a:rPr>
              <a:t>יִ</a:t>
            </a:r>
            <a:r>
              <a:rPr lang="sq-AL" sz="1600" b="1" dirty="0" smtClean="0">
                <a:solidFill>
                  <a:schemeClr val="accent2">
                    <a:lumMod val="75000"/>
                  </a:schemeClr>
                </a:solidFill>
                <a:latin typeface="Calibri Light"/>
                <a:ea typeface="Calibri"/>
                <a:cs typeface="Times New Roman"/>
              </a:rPr>
              <a:t>абот</a:t>
            </a:r>
            <a:r>
              <a:rPr lang="sq-AL" sz="200" b="1" spc="-100000" dirty="0" smtClean="0">
                <a:solidFill>
                  <a:schemeClr val="accent2">
                    <a:lumMod val="75000"/>
                  </a:schemeClr>
                </a:solidFill>
                <a:latin typeface="Calibri Light"/>
                <a:ea typeface="Calibri"/>
                <a:cs typeface="Times New Roman"/>
              </a:rPr>
              <a:t>יִ</a:t>
            </a:r>
            <a:r>
              <a:rPr lang="sq-AL" sz="1600" b="1" dirty="0" smtClean="0">
                <a:solidFill>
                  <a:schemeClr val="accent2">
                    <a:lumMod val="75000"/>
                  </a:schemeClr>
                </a:solidFill>
                <a:latin typeface="Calibri Light"/>
                <a:ea typeface="Calibri"/>
                <a:cs typeface="Times New Roman"/>
              </a:rPr>
              <a:t>а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Calibri Light"/>
                <a:ea typeface="Calibri"/>
                <a:cs typeface="Times New Roman"/>
              </a:rPr>
              <a:t>по формированию грамматического строя речи </a:t>
            </a:r>
            <a:r>
              <a:rPr lang="sq-AL" sz="1600" b="1" dirty="0">
                <a:solidFill>
                  <a:schemeClr val="accent2">
                    <a:lumMod val="75000"/>
                  </a:schemeClr>
                </a:solidFill>
                <a:latin typeface="Calibri Light"/>
                <a:ea typeface="Calibri"/>
                <a:cs typeface="Times New Roman"/>
              </a:rPr>
              <a:t>был</a:t>
            </a:r>
            <a:r>
              <a:rPr lang="sq-AL" sz="200" b="1" spc="-100000" dirty="0">
                <a:solidFill>
                  <a:schemeClr val="accent2">
                    <a:lumMod val="75000"/>
                  </a:schemeClr>
                </a:solidFill>
                <a:latin typeface="Calibri Light"/>
                <a:ea typeface="Calibri"/>
                <a:cs typeface="Times New Roman"/>
              </a:rPr>
              <a:t>יִ</a:t>
            </a:r>
            <a:r>
              <a:rPr lang="sq-AL" sz="1600" b="1" dirty="0">
                <a:solidFill>
                  <a:schemeClr val="accent2">
                    <a:lumMod val="75000"/>
                  </a:schemeClr>
                </a:solidFill>
                <a:latin typeface="Calibri Light"/>
                <a:ea typeface="Calibri"/>
                <a:cs typeface="Times New Roman"/>
              </a:rPr>
              <a:t>а основ</a:t>
            </a:r>
            <a:r>
              <a:rPr lang="sq-AL" sz="200" b="1" spc="-100000" dirty="0">
                <a:solidFill>
                  <a:schemeClr val="accent2">
                    <a:lumMod val="75000"/>
                  </a:schemeClr>
                </a:solidFill>
                <a:latin typeface="Calibri Light"/>
                <a:ea typeface="Calibri"/>
                <a:cs typeface="Times New Roman"/>
              </a:rPr>
              <a:t>יִ</a:t>
            </a:r>
            <a:r>
              <a:rPr lang="sq-AL" sz="1600" b="1" dirty="0">
                <a:solidFill>
                  <a:schemeClr val="accent2">
                    <a:lumMod val="75000"/>
                  </a:schemeClr>
                </a:solidFill>
                <a:latin typeface="Calibri Light"/>
                <a:ea typeface="Calibri"/>
                <a:cs typeface="Times New Roman"/>
              </a:rPr>
              <a:t>ан</a:t>
            </a:r>
            <a:r>
              <a:rPr lang="sq-AL" sz="200" b="1" spc="-100000" dirty="0">
                <a:solidFill>
                  <a:schemeClr val="accent2">
                    <a:lumMod val="75000"/>
                  </a:schemeClr>
                </a:solidFill>
                <a:latin typeface="Calibri Light"/>
                <a:ea typeface="Calibri"/>
                <a:cs typeface="Times New Roman"/>
              </a:rPr>
              <a:t>יִ</a:t>
            </a:r>
            <a:r>
              <a:rPr lang="sq-AL" sz="1600" b="1" dirty="0">
                <a:solidFill>
                  <a:schemeClr val="accent2">
                    <a:lumMod val="75000"/>
                  </a:schemeClr>
                </a:solidFill>
                <a:latin typeface="Calibri Light"/>
                <a:ea typeface="Calibri"/>
                <a:cs typeface="Times New Roman"/>
              </a:rPr>
              <a:t>а н</a:t>
            </a:r>
            <a:r>
              <a:rPr lang="sq-AL" sz="200" b="1" spc="-100000" dirty="0">
                <a:solidFill>
                  <a:schemeClr val="accent2">
                    <a:lumMod val="75000"/>
                  </a:schemeClr>
                </a:solidFill>
                <a:latin typeface="Calibri Light"/>
                <a:ea typeface="Calibri"/>
                <a:cs typeface="Times New Roman"/>
              </a:rPr>
              <a:t>יִ</a:t>
            </a:r>
            <a:r>
              <a:rPr lang="sq-AL" sz="1600" b="1" dirty="0">
                <a:solidFill>
                  <a:schemeClr val="accent2">
                    <a:lumMod val="75000"/>
                  </a:schemeClr>
                </a:solidFill>
                <a:latin typeface="Calibri Light"/>
                <a:ea typeface="Calibri"/>
                <a:cs typeface="Times New Roman"/>
              </a:rPr>
              <a:t>а методике р</a:t>
            </a:r>
            <a:r>
              <a:rPr lang="sq-AL" sz="200" b="1" spc="-100000" dirty="0">
                <a:solidFill>
                  <a:schemeClr val="accent2">
                    <a:lumMod val="75000"/>
                  </a:schemeClr>
                </a:solidFill>
                <a:latin typeface="Calibri Light"/>
                <a:ea typeface="Calibri"/>
                <a:cs typeface="Times New Roman"/>
              </a:rPr>
              <a:t>יִ</a:t>
            </a:r>
            <a:r>
              <a:rPr lang="sq-AL" sz="1600" b="1" dirty="0">
                <a:solidFill>
                  <a:schemeClr val="accent2">
                    <a:lumMod val="75000"/>
                  </a:schemeClr>
                </a:solidFill>
                <a:latin typeface="Calibri Light"/>
                <a:ea typeface="Calibri"/>
                <a:cs typeface="Times New Roman"/>
              </a:rPr>
              <a:t>аботы по формиров</a:t>
            </a:r>
            <a:r>
              <a:rPr lang="sq-AL" sz="200" b="1" spc="-100000" dirty="0">
                <a:solidFill>
                  <a:schemeClr val="accent2">
                    <a:lumMod val="75000"/>
                  </a:schemeClr>
                </a:solidFill>
                <a:latin typeface="Calibri Light"/>
                <a:ea typeface="Calibri"/>
                <a:cs typeface="Times New Roman"/>
              </a:rPr>
              <a:t>יִ</a:t>
            </a:r>
            <a:r>
              <a:rPr lang="sq-AL" sz="1600" b="1" dirty="0">
                <a:solidFill>
                  <a:schemeClr val="accent2">
                    <a:lumMod val="75000"/>
                  </a:schemeClr>
                </a:solidFill>
                <a:latin typeface="Calibri Light"/>
                <a:ea typeface="Calibri"/>
                <a:cs typeface="Times New Roman"/>
              </a:rPr>
              <a:t>анию гр</a:t>
            </a:r>
            <a:r>
              <a:rPr lang="sq-AL" sz="200" b="1" spc="-100000" dirty="0">
                <a:solidFill>
                  <a:schemeClr val="accent2">
                    <a:lumMod val="75000"/>
                  </a:schemeClr>
                </a:solidFill>
                <a:latin typeface="Calibri Light"/>
                <a:ea typeface="Calibri"/>
                <a:cs typeface="Times New Roman"/>
              </a:rPr>
              <a:t>יִ</a:t>
            </a:r>
            <a:r>
              <a:rPr lang="sq-AL" sz="1600" b="1" dirty="0">
                <a:solidFill>
                  <a:schemeClr val="accent2">
                    <a:lumMod val="75000"/>
                  </a:schemeClr>
                </a:solidFill>
                <a:latin typeface="Calibri Light"/>
                <a:ea typeface="Calibri"/>
                <a:cs typeface="Times New Roman"/>
              </a:rPr>
              <a:t>амм</a:t>
            </a:r>
            <a:r>
              <a:rPr lang="sq-AL" sz="200" b="1" spc="-100000" dirty="0">
                <a:solidFill>
                  <a:schemeClr val="accent2">
                    <a:lumMod val="75000"/>
                  </a:schemeClr>
                </a:solidFill>
                <a:latin typeface="Calibri Light"/>
                <a:ea typeface="Calibri"/>
                <a:cs typeface="Times New Roman"/>
              </a:rPr>
              <a:t>יִ</a:t>
            </a:r>
            <a:r>
              <a:rPr lang="sq-AL" sz="1600" b="1" dirty="0">
                <a:solidFill>
                  <a:schemeClr val="accent2">
                    <a:lumMod val="75000"/>
                  </a:schemeClr>
                </a:solidFill>
                <a:latin typeface="Calibri Light"/>
                <a:ea typeface="Calibri"/>
                <a:cs typeface="Times New Roman"/>
              </a:rPr>
              <a:t>атического строя речи, р</a:t>
            </a:r>
            <a:r>
              <a:rPr lang="sq-AL" sz="200" b="1" spc="-100000" dirty="0">
                <a:solidFill>
                  <a:schemeClr val="accent2">
                    <a:lumMod val="75000"/>
                  </a:schemeClr>
                </a:solidFill>
                <a:latin typeface="Calibri Light"/>
                <a:ea typeface="Calibri"/>
                <a:cs typeface="Times New Roman"/>
              </a:rPr>
              <a:t>יִ</a:t>
            </a:r>
            <a:r>
              <a:rPr lang="sq-AL" sz="1600" b="1" dirty="0">
                <a:solidFill>
                  <a:schemeClr val="accent2">
                    <a:lumMod val="75000"/>
                  </a:schemeClr>
                </a:solidFill>
                <a:latin typeface="Calibri Light"/>
                <a:ea typeface="Calibri"/>
                <a:cs typeface="Times New Roman"/>
              </a:rPr>
              <a:t>азр</a:t>
            </a:r>
            <a:r>
              <a:rPr lang="sq-AL" sz="200" b="1" spc="-100000" dirty="0">
                <a:solidFill>
                  <a:schemeClr val="accent2">
                    <a:lumMod val="75000"/>
                  </a:schemeClr>
                </a:solidFill>
                <a:latin typeface="Calibri Light"/>
                <a:ea typeface="Calibri"/>
                <a:cs typeface="Times New Roman"/>
              </a:rPr>
              <a:t>יִ</a:t>
            </a:r>
            <a:r>
              <a:rPr lang="sq-AL" sz="1600" b="1" dirty="0">
                <a:solidFill>
                  <a:schemeClr val="accent2">
                    <a:lumMod val="75000"/>
                  </a:schemeClr>
                </a:solidFill>
                <a:latin typeface="Calibri Light"/>
                <a:ea typeface="Calibri"/>
                <a:cs typeface="Times New Roman"/>
              </a:rPr>
              <a:t>абот</a:t>
            </a:r>
            <a:r>
              <a:rPr lang="sq-AL" sz="200" b="1" spc="-100000" dirty="0">
                <a:solidFill>
                  <a:schemeClr val="accent2">
                    <a:lumMod val="75000"/>
                  </a:schemeClr>
                </a:solidFill>
                <a:latin typeface="Calibri Light"/>
                <a:ea typeface="Calibri"/>
                <a:cs typeface="Times New Roman"/>
              </a:rPr>
              <a:t>יִ</a:t>
            </a:r>
            <a:r>
              <a:rPr lang="sq-AL" sz="1600" b="1" dirty="0">
                <a:solidFill>
                  <a:schemeClr val="accent2">
                    <a:lumMod val="75000"/>
                  </a:schemeClr>
                </a:solidFill>
                <a:latin typeface="Calibri Light"/>
                <a:ea typeface="Calibri"/>
                <a:cs typeface="Times New Roman"/>
              </a:rPr>
              <a:t>анной Р. И. Л</a:t>
            </a:r>
            <a:r>
              <a:rPr lang="sq-AL" sz="200" b="1" spc="-100000" dirty="0">
                <a:solidFill>
                  <a:schemeClr val="accent2">
                    <a:lumMod val="75000"/>
                  </a:schemeClr>
                </a:solidFill>
                <a:latin typeface="Calibri Light"/>
                <a:ea typeface="Calibri"/>
                <a:cs typeface="Times New Roman"/>
              </a:rPr>
              <a:t>יִ</a:t>
            </a:r>
            <a:r>
              <a:rPr lang="sq-AL" sz="1600" b="1" dirty="0">
                <a:solidFill>
                  <a:schemeClr val="accent2">
                    <a:lumMod val="75000"/>
                  </a:schemeClr>
                </a:solidFill>
                <a:latin typeface="Calibri Light"/>
                <a:ea typeface="Calibri"/>
                <a:cs typeface="Times New Roman"/>
              </a:rPr>
              <a:t>ал</a:t>
            </a:r>
            <a:r>
              <a:rPr lang="sq-AL" sz="200" b="1" spc="-100000" dirty="0">
                <a:solidFill>
                  <a:schemeClr val="accent2">
                    <a:lumMod val="75000"/>
                  </a:schemeClr>
                </a:solidFill>
                <a:latin typeface="Calibri Light"/>
                <a:ea typeface="Calibri"/>
                <a:cs typeface="Times New Roman"/>
              </a:rPr>
              <a:t>יִ</a:t>
            </a:r>
            <a:r>
              <a:rPr lang="sq-AL" sz="1600" b="1" dirty="0">
                <a:solidFill>
                  <a:schemeClr val="accent2">
                    <a:lumMod val="75000"/>
                  </a:schemeClr>
                </a:solidFill>
                <a:latin typeface="Calibri Light"/>
                <a:ea typeface="Calibri"/>
                <a:cs typeface="Times New Roman"/>
              </a:rPr>
              <a:t>аевой, Н.В. Серебряковой, С.В. Зориной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Calibri Light"/>
                <a:ea typeface="Calibri"/>
                <a:cs typeface="Times New Roman"/>
              </a:rPr>
              <a:t> по формированию грамматического строя речи у дошкольников с ЗПР.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0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96944" cy="1044431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Методическое обеспечение коррекционного процесса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429000"/>
            <a:ext cx="1876680" cy="2808000"/>
          </a:xfrm>
          <a:prstGeom prst="rect">
            <a:avLst/>
          </a:prstGeom>
          <a:ln w="190500" cap="sq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Documents and Settings\Samsung\Рабочий стол\Портфолио Надежда К\Грамстрой\224487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33072"/>
            <a:ext cx="1896000" cy="2844000"/>
          </a:xfrm>
          <a:prstGeom prst="rect">
            <a:avLst/>
          </a:prstGeom>
          <a:ln w="190500" cap="sq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Samsung\Рабочий стол\Портфолио Надежда К\Грамстрой\image_image_504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99490"/>
            <a:ext cx="2742670" cy="2448000"/>
          </a:xfrm>
          <a:prstGeom prst="rect">
            <a:avLst/>
          </a:prstGeom>
          <a:ln w="190500" cap="sq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819" y="3658857"/>
            <a:ext cx="2075243" cy="295200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1603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60648"/>
            <a:ext cx="8712968" cy="63367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20000"/>
                  <a:lumOff val="80000"/>
                  <a:alpha val="80000"/>
                </a:schemeClr>
              </a:solidFill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716742" y="260648"/>
            <a:ext cx="8103730" cy="1152128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Современные методики работы 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03" y="1632016"/>
            <a:ext cx="2740726" cy="42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014" y="1449838"/>
            <a:ext cx="1783456" cy="23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42" y="1511012"/>
            <a:ext cx="1707685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24962"/>
            <a:ext cx="1816064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32687"/>
            <a:ext cx="1721743" cy="25200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953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65125"/>
            <a:ext cx="8191822" cy="975643"/>
          </a:xfrm>
          <a:prstGeom prst="homePlate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Принципы работы: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191822" cy="5184576"/>
          </a:xfrm>
          <a:solidFill>
            <a:schemeClr val="accent2">
              <a:lumMod val="40000"/>
              <a:lumOff val="60000"/>
              <a:alpha val="81000"/>
            </a:schemeClr>
          </a:solidFill>
        </p:spPr>
        <p:txBody>
          <a:bodyPr/>
          <a:lstStyle/>
          <a:p>
            <a:pPr>
              <a:lnSpc>
                <a:spcPct val="10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Принцип взаимосвязи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развития речи и познавательных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процессов, </a:t>
            </a:r>
          </a:p>
          <a:p>
            <a:pPr>
              <a:lnSpc>
                <a:spcPct val="10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Принцип наглядности,</a:t>
            </a:r>
          </a:p>
          <a:p>
            <a:pPr>
              <a:lnSpc>
                <a:spcPct val="10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Принцип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дозированности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учебного материала,</a:t>
            </a:r>
          </a:p>
          <a:p>
            <a:pPr>
              <a:lnSpc>
                <a:spcPct val="10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Принцип 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поэтапности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формирования речевых умений (принцип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интериоризации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умственных действий П.Я. Гальперина и А.Н. Леонтьева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),</a:t>
            </a:r>
          </a:p>
          <a:p>
            <a:pPr>
              <a:lnSpc>
                <a:spcPct val="10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Принцип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развития (учета зоны актуального и ближайшего развития Л.С.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Выготского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),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Принцип учета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ведущей деятельности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дошкольников, </a:t>
            </a:r>
          </a:p>
          <a:p>
            <a:pPr>
              <a:lnSpc>
                <a:spcPct val="10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Принцип многократного повторение,</a:t>
            </a:r>
          </a:p>
          <a:p>
            <a:pPr>
              <a:lnSpc>
                <a:spcPct val="10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Принцип смены видов деятельности, </a:t>
            </a:r>
          </a:p>
          <a:p>
            <a:pPr>
              <a:lnSpc>
                <a:spcPct val="10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Принцип индивидуально-дифференцированный подход.</a:t>
            </a:r>
          </a:p>
        </p:txBody>
      </p:sp>
    </p:spTree>
    <p:extLst>
      <p:ext uri="{BB962C8B-B14F-4D97-AF65-F5344CB8AC3E}">
        <p14:creationId xmlns:p14="http://schemas.microsoft.com/office/powerpoint/2010/main" val="2528063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1" y="188641"/>
            <a:ext cx="8712969" cy="1224136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Современные технологии  работы по формированию грамматического строя речи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961714"/>
              </p:ext>
            </p:extLst>
          </p:nvPr>
        </p:nvGraphicFramePr>
        <p:xfrm>
          <a:off x="202008" y="1484784"/>
          <a:ext cx="8796206" cy="5198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949" y="4869160"/>
            <a:ext cx="3269664" cy="18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242" y="1621033"/>
            <a:ext cx="3328369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664144"/>
            <a:ext cx="3251729" cy="1829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1" t="4401" r="12869"/>
          <a:stretch/>
        </p:blipFill>
        <p:spPr>
          <a:xfrm>
            <a:off x="176484" y="4653136"/>
            <a:ext cx="2952346" cy="2056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119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263675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Информационно-коммуникативные технологии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2"/>
          <a:stretch/>
        </p:blipFill>
        <p:spPr>
          <a:xfrm>
            <a:off x="539552" y="1844824"/>
            <a:ext cx="3134688" cy="2167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2" r="10256"/>
          <a:stretch/>
        </p:blipFill>
        <p:spPr>
          <a:xfrm>
            <a:off x="1475656" y="4005064"/>
            <a:ext cx="3155325" cy="21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10305116"/>
              </p:ext>
            </p:extLst>
          </p:nvPr>
        </p:nvGraphicFramePr>
        <p:xfrm>
          <a:off x="5004048" y="1700808"/>
          <a:ext cx="367240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17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1"/>
            <a:ext cx="8640960" cy="720079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lvl="0" algn="ctr"/>
            <a:r>
              <a:rPr lang="ru-RU" sz="2400" b="1" dirty="0">
                <a:ln w="1143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Значение  ИКТ в коррекционно-развивающей работе с детьми с ОВЗ (ЗПР</a:t>
            </a:r>
            <a:r>
              <a:rPr lang="ru-RU" sz="2400" b="1" dirty="0" smtClean="0">
                <a:ln w="11430"/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688632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Повышают: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мотивацию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к 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деятельности,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речевую и познавательную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активность,</a:t>
            </a: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уровень самооценки ребенка (система поощрений –компьютерные герои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),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ED7D31">
                    <a:lumMod val="50000"/>
                  </a:srgbClr>
                </a:solidFill>
              </a:rPr>
              <a:t>восприятие материала за счет увеличения количества иллюстративного материала;</a:t>
            </a:r>
            <a:endParaRPr lang="ru-RU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ED7D31">
                    <a:lumMod val="50000"/>
                  </a:srgbClr>
                </a:solidFill>
              </a:rPr>
              <a:t>эффективному усвоению материала, развитию памяти, воображения, творчества </a:t>
            </a:r>
            <a:r>
              <a:rPr lang="ru-RU" sz="1800" dirty="0" smtClean="0">
                <a:solidFill>
                  <a:srgbClr val="ED7D31">
                    <a:lumMod val="50000"/>
                  </a:srgbClr>
                </a:solidFill>
              </a:rPr>
              <a:t>детей;</a:t>
            </a:r>
            <a:endParaRPr lang="ru-RU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Обеспечивают: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ED7D31">
                    <a:lumMod val="50000"/>
                  </a:srgbClr>
                </a:solidFill>
              </a:rPr>
              <a:t>высокий </a:t>
            </a:r>
            <a:r>
              <a:rPr lang="ru-RU" sz="1800" dirty="0">
                <a:solidFill>
                  <a:srgbClr val="ED7D31">
                    <a:lumMod val="50000"/>
                  </a:srgbClr>
                </a:solidFill>
              </a:rPr>
              <a:t>уровень наглядности,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ED7D31">
                    <a:lumMod val="50000"/>
                  </a:srgbClr>
                </a:solidFill>
              </a:rPr>
              <a:t>высокую </a:t>
            </a:r>
            <a:r>
              <a:rPr lang="ru-RU" sz="1800" dirty="0">
                <a:solidFill>
                  <a:srgbClr val="ED7D31">
                    <a:lumMod val="50000"/>
                  </a:srgbClr>
                </a:solidFill>
              </a:rPr>
              <a:t>степень дифференциации обучения ( в применении </a:t>
            </a:r>
            <a:r>
              <a:rPr lang="ru-RU" sz="1800" dirty="0" err="1">
                <a:solidFill>
                  <a:srgbClr val="ED7D31">
                    <a:lumMod val="50000"/>
                  </a:srgbClr>
                </a:solidFill>
              </a:rPr>
              <a:t>разноуровневого</a:t>
            </a:r>
            <a:r>
              <a:rPr lang="ru-RU" sz="1800" dirty="0">
                <a:solidFill>
                  <a:srgbClr val="ED7D31">
                    <a:lumMod val="50000"/>
                  </a:srgbClr>
                </a:solidFill>
              </a:rPr>
              <a:t>  задания</a:t>
            </a:r>
            <a:r>
              <a:rPr lang="ru-RU" sz="1800" dirty="0" smtClean="0">
                <a:solidFill>
                  <a:srgbClr val="ED7D31">
                    <a:lumMod val="50000"/>
                  </a:srgbClr>
                </a:solidFill>
              </a:rPr>
              <a:t>),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ED7D31">
                    <a:lumMod val="50000"/>
                  </a:srgbClr>
                </a:solidFill>
              </a:rPr>
              <a:t>у</a:t>
            </a:r>
            <a:r>
              <a:rPr lang="ru-RU" sz="1800" dirty="0" smtClean="0">
                <a:solidFill>
                  <a:srgbClr val="ED7D31">
                    <a:lumMod val="50000"/>
                  </a:srgbClr>
                </a:solidFill>
              </a:rPr>
              <a:t>своение информации </a:t>
            </a:r>
            <a:r>
              <a:rPr lang="ru-RU" sz="1800" dirty="0">
                <a:solidFill>
                  <a:srgbClr val="ED7D31">
                    <a:lumMod val="50000"/>
                  </a:srgbClr>
                </a:solidFill>
              </a:rPr>
              <a:t>сразу в нескольких видах (звуковую, визуализированную) </a:t>
            </a:r>
            <a:endParaRPr lang="ru-RU" sz="1800" dirty="0" smtClean="0">
              <a:solidFill>
                <a:srgbClr val="ED7D31">
                  <a:lumMod val="50000"/>
                </a:srgbClr>
              </a:solidFill>
            </a:endParaRP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ED7D31">
                    <a:lumMod val="50000"/>
                  </a:srgbClr>
                </a:solidFill>
              </a:rPr>
              <a:t>моделирование </a:t>
            </a:r>
            <a:r>
              <a:rPr lang="ru-RU" sz="1800" dirty="0" err="1" smtClean="0">
                <a:solidFill>
                  <a:srgbClr val="ED7D31">
                    <a:lumMod val="50000"/>
                  </a:srgbClr>
                </a:solidFill>
              </a:rPr>
              <a:t>жизненыех</a:t>
            </a:r>
            <a:r>
              <a:rPr lang="ru-RU" sz="1800" dirty="0" smtClean="0">
                <a:solidFill>
                  <a:srgbClr val="ED7D31">
                    <a:lumMod val="50000"/>
                  </a:srgbClr>
                </a:solidFill>
              </a:rPr>
              <a:t> ситуаций, </a:t>
            </a:r>
            <a:r>
              <a:rPr lang="ru-RU" sz="1800" dirty="0">
                <a:solidFill>
                  <a:srgbClr val="ED7D31">
                    <a:lumMod val="50000"/>
                  </a:srgbClr>
                </a:solidFill>
              </a:rPr>
              <a:t>которые нельзя или сложно показать на занятии либо увидеть в повседневной </a:t>
            </a:r>
            <a:r>
              <a:rPr lang="ru-RU" sz="1800" dirty="0" smtClean="0">
                <a:solidFill>
                  <a:srgbClr val="ED7D31">
                    <a:lumMod val="50000"/>
                  </a:srgbClr>
                </a:solidFill>
              </a:rPr>
              <a:t>жизни</a:t>
            </a:r>
            <a:r>
              <a:rPr lang="ru-RU" sz="1800" dirty="0">
                <a:solidFill>
                  <a:srgbClr val="ED7D31">
                    <a:lumMod val="50000"/>
                  </a:srgbClr>
                </a:solidFill>
              </a:rPr>
              <a:t>.</a:t>
            </a:r>
          </a:p>
          <a:p>
            <a:pPr lvl="0"/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536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289" y="116632"/>
            <a:ext cx="8216061" cy="1369023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ru-RU" altLang="ru-RU" sz="2000" dirty="0" smtClean="0">
                <a:solidFill>
                  <a:srgbClr val="333333"/>
                </a:solidFill>
                <a:cs typeface="Times New Roman" pitchFamily="18" charset="0"/>
              </a:rPr>
              <a:t/>
            </a:r>
            <a:br>
              <a:rPr lang="ru-RU" altLang="ru-RU" sz="2000" dirty="0" smtClean="0">
                <a:solidFill>
                  <a:srgbClr val="333333"/>
                </a:solidFill>
                <a:cs typeface="Times New Roman" pitchFamily="18" charset="0"/>
              </a:rPr>
            </a:br>
            <a:r>
              <a:rPr lang="ru-RU" altLang="ru-RU" sz="2000" dirty="0">
                <a:solidFill>
                  <a:srgbClr val="333333"/>
                </a:solidFill>
                <a:cs typeface="Times New Roman" pitchFamily="18" charset="0"/>
              </a:rPr>
              <a:t/>
            </a:r>
            <a:br>
              <a:rPr lang="ru-RU" altLang="ru-RU" sz="2000" dirty="0">
                <a:solidFill>
                  <a:srgbClr val="333333"/>
                </a:solidFill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На подгрупповых  </a:t>
            </a:r>
            <a:r>
              <a:rPr lang="ru-RU" altLang="ru-RU" sz="2000" b="1" dirty="0" err="1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лексико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– грамматических занятиях проводится работа по формированию грамматических конструкций  согласно лексической темы.</a:t>
            </a:r>
            <a:r>
              <a:rPr lang="ru-RU" altLang="ru-RU" sz="1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075" name="Picture 3" descr="C:\Documents and Settings\Samsung\Рабочий стол\Портфолио Надежда К\Грамстрой\Фото Д-с 111\P_20181126_0930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6"/>
          <a:stretch/>
        </p:blipFill>
        <p:spPr bwMode="auto">
          <a:xfrm>
            <a:off x="299287" y="4087411"/>
            <a:ext cx="4148046" cy="244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фото логопедия\SAM_224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" t="7837" b="10602"/>
          <a:stretch/>
        </p:blipFill>
        <p:spPr bwMode="auto">
          <a:xfrm>
            <a:off x="4211392" y="3386637"/>
            <a:ext cx="4458823" cy="28740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Samsung\Рабочий стол\Портфолио Надежда К\Грамстрой\Фото Д-с 111\P_20181108_1155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4991999" cy="280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54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584176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ru-RU" altLang="ru-RU" sz="2000" b="1" dirty="0" smtClean="0">
                <a:cs typeface="Times New Roman" pitchFamily="18" charset="0"/>
              </a:rPr>
              <a:t/>
            </a:r>
            <a:br>
              <a:rPr lang="ru-RU" altLang="ru-RU" sz="2000" b="1" dirty="0" smtClean="0">
                <a:cs typeface="Times New Roman" pitchFamily="18" charset="0"/>
              </a:rPr>
            </a:br>
            <a:r>
              <a:rPr lang="ru-RU" altLang="ru-RU" sz="2000" b="1" dirty="0" smtClean="0">
                <a:cs typeface="Times New Roman" pitchFamily="18" charset="0"/>
              </a:rPr>
              <a:t/>
            </a:r>
            <a:br>
              <a:rPr lang="ru-RU" altLang="ru-RU" sz="2000" b="1" dirty="0" smtClean="0"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Индивидуальная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 работа по формированию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грамматических категорий у детей  с ЗПР реализуется с учетом закрепления пройденного материала на подгрупповых занятиях.</a:t>
            </a:r>
            <a:r>
              <a:rPr lang="ru-RU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098" name="Picture 2" descr="E:\фото логопедия\IMG-daefe6f76b8b4ee40b36989e3c3ccb79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68826"/>
            <a:ext cx="3384376" cy="4512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Documents and Settings\Samsung\Рабочий стол\Портфолио Надежда К\Грамстрой\Фото Д-с 111\P_20181108_1158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36912"/>
            <a:ext cx="4928000" cy="27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6672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3"/>
            <a:ext cx="8424936" cy="936103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Взаимодействие с учителем-дефектологом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42369764"/>
              </p:ext>
            </p:extLst>
          </p:nvPr>
        </p:nvGraphicFramePr>
        <p:xfrm>
          <a:off x="107504" y="2348880"/>
          <a:ext cx="748883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1979712" y="1340768"/>
            <a:ext cx="3384376" cy="360040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Направления работы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979712" y="1700808"/>
            <a:ext cx="1080120" cy="64807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635896" y="1700808"/>
            <a:ext cx="864096" cy="64807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34462"/>
            <a:ext cx="2772000" cy="2079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60335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28800"/>
            <a:ext cx="8064896" cy="4968552"/>
          </a:xfrm>
        </p:spPr>
        <p:txBody>
          <a:bodyPr/>
          <a:lstStyle/>
          <a:p>
            <a:pPr marL="571500" indent="-342900" algn="just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Особенности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нарушений речи и их коррекция у детей с задержкой психического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развития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является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одной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из актуальных проблем современной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логопедии.</a:t>
            </a:r>
          </a:p>
          <a:p>
            <a:pPr marL="571500" indent="-342900" algn="just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Дети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с ЗПР отличаются своеобразием познавательной и речевой деятельности.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571500" indent="-342900" algn="just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Иследования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Л.С.Выготского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, А.А.Леонтьева,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А.М.Шахнаровича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 и других ученых психологов и лингвистов показывают, что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 у детей с ЗПР страдает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и овладение грамматическим строем языка.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571500" indent="-342900" algn="just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Системное нарушение речи ведет за собой коммуникативные и личностные проблемы. </a:t>
            </a:r>
          </a:p>
          <a:p>
            <a:pPr marL="571500" indent="-342900" algn="just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У детей с ЗПР возникают трудности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в школьном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обучении.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886700" cy="1080120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Актуальность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92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635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Взаимодействие с воспитателем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05064"/>
            <a:ext cx="369747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64667918"/>
              </p:ext>
            </p:extLst>
          </p:nvPr>
        </p:nvGraphicFramePr>
        <p:xfrm>
          <a:off x="683568" y="1268760"/>
          <a:ext cx="7920880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203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wav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Взаимодействие со специалистами ДОУ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50398443"/>
              </p:ext>
            </p:extLst>
          </p:nvPr>
        </p:nvGraphicFramePr>
        <p:xfrm>
          <a:off x="683568" y="2060848"/>
          <a:ext cx="7992888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5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34663" y="2967335"/>
            <a:ext cx="587468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 внимание!</a:t>
            </a:r>
            <a:endParaRPr lang="ru-RU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118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125"/>
            <a:ext cx="8496944" cy="1119659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marL="342900" lvl="0" indent="-342900" algn="ctr">
              <a:spcBef>
                <a:spcPct val="20000"/>
              </a:spcBef>
              <a:spcAft>
                <a:spcPts val="0"/>
              </a:spcAft>
            </a:pPr>
            <a:r>
              <a:rPr lang="ru-RU" sz="3200" b="1" kern="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Особенности </a:t>
            </a:r>
            <a:r>
              <a:rPr lang="ru-RU" sz="32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развития дошкольников </a:t>
            </a:r>
            <a:r>
              <a:rPr lang="ru-RU" sz="3200" b="1" kern="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с </a:t>
            </a:r>
            <a:r>
              <a:rPr lang="ru-RU" sz="32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ЗПР</a:t>
            </a:r>
            <a:endParaRPr lang="ru-RU" sz="96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19256" cy="4569371"/>
          </a:xfrm>
        </p:spPr>
        <p:txBody>
          <a:bodyPr>
            <a:normAutofit/>
          </a:bodyPr>
          <a:lstStyle/>
          <a:p>
            <a:pPr marL="5715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/>
              </a:rPr>
              <a:t>недостаточный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/>
              </a:rPr>
              <a:t>запас знаний и представлений об окружающем,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+mn-lt"/>
              <a:ea typeface="Times New Roman"/>
            </a:endParaRPr>
          </a:p>
          <a:p>
            <a:pPr marL="5715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/>
              </a:rPr>
              <a:t>пониженная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/>
              </a:rPr>
              <a:t>познавательная активность,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+mn-lt"/>
              <a:ea typeface="Times New Roman"/>
            </a:endParaRPr>
          </a:p>
          <a:p>
            <a:pPr marL="5715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/>
              </a:rPr>
              <a:t>замедленный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/>
              </a:rPr>
              <a:t>темп формирования высших психических функций, слабость регуляции произвольной деятельности (им требуется активная ориентировка в задании),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+mn-lt"/>
              <a:ea typeface="Times New Roman"/>
            </a:endParaRPr>
          </a:p>
          <a:p>
            <a:pPr marL="5715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/>
              </a:rPr>
              <a:t>нарушения всех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/>
              </a:rPr>
              <a:t>сторон речи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647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52928" cy="1469579"/>
          </a:xfrm>
          <a:prstGeom prst="wave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Научно- методический подход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 формированию грамматического строя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 детей с ЗПР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 err="1" smtClean="0">
                <a:solidFill>
                  <a:srgbClr val="000000"/>
                </a:solidFill>
                <a:ea typeface="Calibri"/>
                <a:cs typeface="Times New Roman"/>
              </a:rPr>
              <a:t>Лалаева</a:t>
            </a:r>
            <a:r>
              <a:rPr lang="ru-RU" sz="2000" dirty="0" smtClean="0">
                <a:solidFill>
                  <a:srgbClr val="000000"/>
                </a:solidFill>
                <a:ea typeface="Calibri"/>
                <a:cs typeface="Times New Roman"/>
              </a:rPr>
              <a:t> Р.И. указывает</a:t>
            </a:r>
            <a:r>
              <a:rPr lang="ru-RU" sz="2000" dirty="0">
                <a:solidFill>
                  <a:srgbClr val="000000"/>
                </a:solidFill>
                <a:ea typeface="Calibri"/>
                <a:cs typeface="Times New Roman"/>
              </a:rPr>
              <a:t>, что в связи с недоразвитием познавательной деятельности, в том числе и процессов анализа, синтеза, сравнения, обобщения, у детей с задержкой психического развития обнаруживаются и особенности процессов словообразования. </a:t>
            </a: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solidFill>
                  <a:srgbClr val="000000"/>
                </a:solidFill>
                <a:ea typeface="Calibri"/>
                <a:cs typeface="Times New Roman"/>
              </a:rPr>
              <a:t>Исследования </a:t>
            </a:r>
            <a:r>
              <a:rPr lang="ru-RU" sz="2000" dirty="0" err="1">
                <a:solidFill>
                  <a:srgbClr val="000000"/>
                </a:solidFill>
                <a:ea typeface="Calibri"/>
                <a:cs typeface="Times New Roman"/>
              </a:rPr>
              <a:t>Боряковой</a:t>
            </a:r>
            <a:r>
              <a:rPr lang="ru-RU" sz="2000" dirty="0">
                <a:solidFill>
                  <a:srgbClr val="000000"/>
                </a:solidFill>
                <a:ea typeface="Calibri"/>
                <a:cs typeface="Times New Roman"/>
              </a:rPr>
              <a:t> Н.Ю., Зориной С.В., Мальцевой Е.В., </a:t>
            </a:r>
            <a:r>
              <a:rPr lang="ru-RU" sz="2000" dirty="0" err="1">
                <a:solidFill>
                  <a:srgbClr val="000000"/>
                </a:solidFill>
                <a:ea typeface="Calibri"/>
                <a:cs typeface="Times New Roman"/>
              </a:rPr>
              <a:t>Рахмаковой</a:t>
            </a:r>
            <a:r>
              <a:rPr lang="ru-RU" sz="2000" dirty="0">
                <a:solidFill>
                  <a:srgbClr val="000000"/>
                </a:solidFill>
                <a:ea typeface="Calibri"/>
                <a:cs typeface="Times New Roman"/>
              </a:rPr>
              <a:t> Г.Н. показали, что у детей с задержкой психического развития старшего дошкольного возраста отмечаются нарушения словоизменения как существительных, так и глаголов. Обнаруживаются трудности при усвоении предложно-падежных конструкций, категорий рода и числа существительных.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Н.Ю. </a:t>
            </a:r>
            <a:r>
              <a:rPr lang="ru-RU" sz="2000" dirty="0" err="1">
                <a:solidFill>
                  <a:prstClr val="black"/>
                </a:solidFill>
                <a:ea typeface="Calibri"/>
                <a:cs typeface="Times New Roman"/>
              </a:rPr>
              <a:t>Борякова</a:t>
            </a: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, Л.В. </a:t>
            </a:r>
            <a:r>
              <a:rPr lang="ru-RU" sz="2000" dirty="0" err="1">
                <a:solidFill>
                  <a:prstClr val="black"/>
                </a:solidFill>
                <a:ea typeface="Calibri"/>
                <a:cs typeface="Times New Roman"/>
              </a:rPr>
              <a:t>Яссман</a:t>
            </a: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, Р.И. </a:t>
            </a:r>
            <a:r>
              <a:rPr lang="ru-RU" sz="2000" dirty="0" err="1">
                <a:solidFill>
                  <a:prstClr val="black"/>
                </a:solidFill>
                <a:ea typeface="Calibri"/>
                <a:cs typeface="Times New Roman"/>
              </a:rPr>
              <a:t>Лалаева</a:t>
            </a: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, Е.В. Мальцева, Р.Д. </a:t>
            </a:r>
            <a:r>
              <a:rPr lang="ru-RU" sz="2000" dirty="0" err="1">
                <a:solidFill>
                  <a:prstClr val="black"/>
                </a:solidFill>
                <a:ea typeface="Calibri"/>
                <a:cs typeface="Times New Roman"/>
              </a:rPr>
              <a:t>Тригер</a:t>
            </a: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 и другие. </a:t>
            </a:r>
            <a:r>
              <a:rPr lang="ru-RU" sz="2000" dirty="0" smtClean="0">
                <a:solidFill>
                  <a:prstClr val="black"/>
                </a:solidFill>
                <a:ea typeface="Calibri"/>
                <a:cs typeface="Times New Roman"/>
              </a:rPr>
              <a:t>ученые </a:t>
            </a: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выявили, что у большинства старших дошкольников с ЗПР значительное недоразвитие словоизменения, словообразования, синтаксической структуры предложения</a:t>
            </a:r>
            <a:r>
              <a:rPr lang="ru-RU" sz="2000" dirty="0" smtClean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125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864097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Сравнительный анализ развития грамматического строя речи у детей дошкольного возраста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402864"/>
              </p:ext>
            </p:extLst>
          </p:nvPr>
        </p:nvGraphicFramePr>
        <p:xfrm>
          <a:off x="395536" y="1124745"/>
          <a:ext cx="8424935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995"/>
                <a:gridCol w="3554742"/>
                <a:gridCol w="4147198"/>
              </a:tblGrid>
              <a:tr h="504055">
                <a:tc>
                  <a:txBody>
                    <a:bodyPr/>
                    <a:lstStyle/>
                    <a:p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</a:rPr>
                        <a:t>Дети</a:t>
                      </a:r>
                      <a:r>
                        <a:rPr lang="ru-RU" sz="2400" baseline="0" dirty="0" smtClean="0">
                          <a:latin typeface="+mn-lt"/>
                        </a:rPr>
                        <a:t> развивающиеся в н</a:t>
                      </a:r>
                      <a:r>
                        <a:rPr lang="ru-RU" sz="2400" dirty="0" smtClean="0">
                          <a:latin typeface="+mn-lt"/>
                        </a:rPr>
                        <a:t>орме</a:t>
                      </a: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</a:rPr>
                        <a:t>Дети имеющие</a:t>
                      </a:r>
                      <a:r>
                        <a:rPr lang="ru-RU" sz="2400" baseline="0" dirty="0" smtClean="0">
                          <a:latin typeface="+mn-lt"/>
                        </a:rPr>
                        <a:t> ЗПР</a:t>
                      </a: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</a:tr>
              <a:tr h="648072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словоизменение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К 3 годам усваиваются основные предложно-падежные конструкции.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Трудности  в усвоении предложно- падежных конструкций существительных  единственного числа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0981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В 3-4 года появляются предлоги –по, до, вместо, после. предлоги употребляются в разнообразных значениях.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Существенное отставание в дифференциации предлогов в речи. Часто наблюдается пропуски, замены, смешения. 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0577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После 4 лет предлоги употребляются в разнообразных значениях.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Не сформирована система предлогов языка.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6503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После 4 лет предлоги употребляются в разнообразных значениях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Не сформирована система предлогов языка.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60554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К старшему дошкольному возрасту усваивают как беспредложные конструкции, так и предложно-падежные.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Наблюдаются ошибки при употреблении беспредложных конструкций (даже имени сущ.).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24128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44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101866"/>
              </p:ext>
            </p:extLst>
          </p:nvPr>
        </p:nvGraphicFramePr>
        <p:xfrm>
          <a:off x="179512" y="147011"/>
          <a:ext cx="8856984" cy="659406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82422"/>
                <a:gridCol w="582422"/>
                <a:gridCol w="3803708"/>
                <a:gridCol w="3888432"/>
              </a:tblGrid>
              <a:tr h="674700">
                <a:tc rowSpan="8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словообразование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существительные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</a:rPr>
                        <a:t>В 3-4 года появляются собственные словоформы.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</a:rPr>
                        <a:t>Отсутствие периода словотворчества,  или его позднее появление.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017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</a:rPr>
                        <a:t>Словообразование с помощью уменьшительно-ласкательных суффиксов осваивают к 5 годам.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</a:rPr>
                        <a:t>Трудности в усвоении суффиксов с уменьшительно-ласкательным значением сохраняются до начала школьного обучения.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5135"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глаголы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</a:rPr>
                        <a:t>Отмечается ранее усвоение обоих видов глаголов (к 2 годам).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</a:rPr>
                        <a:t>Значительные трудности дифференциации глаголов совершенного и несовершенного вида. 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513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</a:rPr>
                        <a:t>К 3 годам усваиваются возвратные глаголы.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</a:rPr>
                        <a:t>Испытывают значительные трудности поиска глаголов, допускают разнообразные замены глаголов.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7341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</a:rPr>
                        <a:t>К 3-4 годам усваиваются приставочные глаголы.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</a:rPr>
                        <a:t>Большое количество ошибок при употреблении приставочных глаголов.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2748"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прилагательные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</a:rPr>
                        <a:t>К 2-3 годам в речи детей появляются притяжательные прилагательные.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</a:rPr>
                        <a:t>Притяжательные прилагательные являются наиболее усвоенные в речи детей.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27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</a:rPr>
                        <a:t>После 2,6 лет в речи начинают появляться относительные прилагательные.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</a:rPr>
                        <a:t>Притяжательные прилагательные являются наиболее усвоенные в речи детей.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27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</a:rPr>
                        <a:t>После 2,6 лет в речи начинают появляться относительные прилагательные.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</a:rPr>
                        <a:t>Относительные прилагательные являются менее усвоенными.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474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65125"/>
            <a:ext cx="8119814" cy="1325563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Диагностика уровня с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формированности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грамматического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строя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речи  у детей с ЗПР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08" y="1988840"/>
            <a:ext cx="4428508" cy="375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2276872"/>
            <a:ext cx="3960440" cy="2951619"/>
          </a:xfrm>
          <a:prstGeom prst="cloudCallout">
            <a:avLst>
              <a:gd name="adj1" fmla="val 38298"/>
              <a:gd name="adj2" fmla="val 58358"/>
            </a:avLst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Состав группы компенсирующей направленности: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16 человек с системным недоразвитием речи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5301208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Сентябрь 2018 года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80526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Коненкова И.Д. Обследование речи дошкольников с задержкой психического развития. – М.: Издательство ГНОМ и Д, 2014.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2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365125"/>
            <a:ext cx="7975798" cy="1325563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работы: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95536" y="1825624"/>
            <a:ext cx="8119814" cy="4555703"/>
          </a:xfrm>
          <a:solidFill>
            <a:schemeClr val="accent2">
              <a:lumMod val="20000"/>
              <a:lumOff val="80000"/>
              <a:alpha val="81000"/>
            </a:schemeClr>
          </a:solidFill>
          <a:ln>
            <a:noFill/>
          </a:ln>
        </p:spPr>
        <p:txBody>
          <a:bodyPr/>
          <a:lstStyle/>
          <a:p>
            <a:pPr lvl="0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овладение грамматическими категориями с учетом особенностей развития психических процессов  у детей с системным недоразвитием речи.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94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65125"/>
            <a:ext cx="7975798" cy="831627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работы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7975798" cy="4692179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Обогащать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словарный запас, посредством накопления новых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слов;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Учить различным способам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словоизменения 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словообразования;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Формировать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умение грамматически правильно оформлять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свои высказывания;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Развивать познавательную и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речевую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активность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8561972"/>
      </p:ext>
    </p:extLst>
  </p:cSld>
  <p:clrMapOvr>
    <a:masterClrMapping/>
  </p:clrMapOvr>
</p:sld>
</file>

<file path=ppt/theme/theme1.xml><?xml version="1.0" encoding="utf-8"?>
<a:theme xmlns:a="http://schemas.openxmlformats.org/drawingml/2006/main" name="ДЛя детей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ДЛя детей</Template>
  <TotalTime>1389</TotalTime>
  <Words>1010</Words>
  <Application>Microsoft Office PowerPoint</Application>
  <PresentationFormat>Экран (4:3)</PresentationFormat>
  <Paragraphs>126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ДЛя детей</vt:lpstr>
      <vt:lpstr>Современный подход  в работе над формированием грамматических категорий у детей с системным недоразвитием речи.</vt:lpstr>
      <vt:lpstr>Актуальность</vt:lpstr>
      <vt:lpstr>Особенности развития дошкольников с ЗПР</vt:lpstr>
      <vt:lpstr>Научно- методический подход  к формированию грамматического строя  у детей с ЗПР</vt:lpstr>
      <vt:lpstr>Сравнительный анализ развития грамматического строя речи у детей дошкольного возраста</vt:lpstr>
      <vt:lpstr>Презентация PowerPoint</vt:lpstr>
      <vt:lpstr>Диагностика уровня с формированности   грамматического строя речи  у детей с ЗПР</vt:lpstr>
      <vt:lpstr>Цель работы:</vt:lpstr>
      <vt:lpstr>Задачи работы</vt:lpstr>
      <vt:lpstr>Этапы работы</vt:lpstr>
      <vt:lpstr>Методическое обеспечение коррекционного процесса</vt:lpstr>
      <vt:lpstr>Презентация PowerPoint</vt:lpstr>
      <vt:lpstr>Принципы работы:</vt:lpstr>
      <vt:lpstr>Современные технологии  работы по формированию грамматического строя речи</vt:lpstr>
      <vt:lpstr>Информационно-коммуникативные технологии</vt:lpstr>
      <vt:lpstr>Значение  ИКТ в коррекционно-развивающей работе с детьми с ОВЗ (ЗПР)</vt:lpstr>
      <vt:lpstr>  На подгрупповых  лексико – грамматических занятиях проводится работа по формированию грамматических конструкций  согласно лексической темы. </vt:lpstr>
      <vt:lpstr>  Индивидуальная работа по формированию грамматических категорий у детей  с ЗПР реализуется с учетом закрепления пройденного материала на подгрупповых занятиях. </vt:lpstr>
      <vt:lpstr>Взаимодействие с учителем-дефектологом</vt:lpstr>
      <vt:lpstr>Взаимодействие с воспитателем</vt:lpstr>
      <vt:lpstr>Взаимодействие со специалистами ДОУ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root</cp:lastModifiedBy>
  <cp:revision>103</cp:revision>
  <dcterms:modified xsi:type="dcterms:W3CDTF">2019-11-30T20:15:00Z</dcterms:modified>
</cp:coreProperties>
</file>