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4" r:id="rId3"/>
    <p:sldId id="258" r:id="rId4"/>
    <p:sldId id="257" r:id="rId5"/>
    <p:sldId id="260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FA8EBDC-D644-4156-BE99-1550CAD3DC4E}" type="datetimeFigureOut">
              <a:rPr lang="ru-RU" smtClean="0"/>
              <a:t>21.11.2019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C022DF-764E-4854-9700-64BD68E9F52A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winterhouse.ru/wp-content/uploads/2019/10/%D0%BC%D0%BE%D1%85-%D1%81%D1%84%D0%B0%D0%B3%D0%BD%D1%83%D0%BC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76672"/>
            <a:ext cx="7272808" cy="5400600"/>
          </a:xfrm>
          <a:prstGeom prst="rect">
            <a:avLst/>
          </a:prstGeom>
          <a:noFill/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32656"/>
            <a:ext cx="7772400" cy="5544616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25000"/>
                  </a:schemeClr>
                </a:solidFill>
              </a:rPr>
              <a:t>МБОУ «</a:t>
            </a:r>
            <a:r>
              <a:rPr lang="ru-RU" sz="4400" dirty="0" err="1" smtClean="0">
                <a:solidFill>
                  <a:schemeClr val="accent6">
                    <a:lumMod val="25000"/>
                  </a:schemeClr>
                </a:solidFill>
              </a:rPr>
              <a:t>Гапкинская</a:t>
            </a:r>
            <a:r>
              <a:rPr lang="ru-RU" sz="4400" dirty="0" smtClean="0">
                <a:solidFill>
                  <a:schemeClr val="accent6">
                    <a:lumMod val="25000"/>
                  </a:schemeClr>
                </a:solidFill>
              </a:rPr>
              <a:t> СОШ»</a:t>
            </a:r>
            <a:br>
              <a:rPr lang="ru-RU" sz="4400" dirty="0" smtClean="0">
                <a:solidFill>
                  <a:schemeClr val="accent6">
                    <a:lumMod val="25000"/>
                  </a:schemeClr>
                </a:solidFill>
              </a:rPr>
            </a:br>
            <a:r>
              <a:rPr lang="ru-RU" sz="9600" dirty="0" smtClean="0">
                <a:solidFill>
                  <a:srgbClr val="002060"/>
                </a:solidFill>
              </a:rPr>
              <a:t>Т</a:t>
            </a:r>
            <a:r>
              <a:rPr lang="ru-RU" sz="9600" dirty="0" smtClean="0">
                <a:solidFill>
                  <a:srgbClr val="002060"/>
                </a:solidFill>
              </a:rPr>
              <a:t>ема: </a:t>
            </a:r>
            <a:r>
              <a:rPr lang="ru-RU" sz="9600" dirty="0" smtClean="0">
                <a:solidFill>
                  <a:srgbClr val="002060"/>
                </a:solidFill>
                <a:effectLst/>
              </a:rPr>
              <a:t>«Мхи»</a:t>
            </a:r>
            <a:r>
              <a:rPr lang="ru-RU" sz="9600" dirty="0" smtClean="0">
                <a:solidFill>
                  <a:srgbClr val="002060"/>
                </a:solidFill>
                <a:effectLst/>
              </a:rPr>
              <a:t> </a:t>
            </a:r>
            <a:br>
              <a:rPr lang="ru-RU" sz="9600" dirty="0" smtClean="0">
                <a:solidFill>
                  <a:srgbClr val="002060"/>
                </a:solidFill>
                <a:effectLst/>
              </a:rPr>
            </a:b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Выполнила: ученица 3 класса</a:t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Костромина Варвара</a:t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Руководитель:</a:t>
            </a:r>
            <a:b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 Коренева Анна Петровна</a:t>
            </a:r>
            <a:endParaRPr lang="ru-RU" sz="3200" dirty="0">
              <a:solidFill>
                <a:schemeClr val="accent5">
                  <a:lumMod val="20000"/>
                  <a:lumOff val="80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3888432"/>
          </a:xfrm>
        </p:spPr>
        <p:txBody>
          <a:bodyPr>
            <a:normAutofit/>
          </a:bodyPr>
          <a:lstStyle/>
          <a:p>
            <a:pPr algn="ctr"/>
            <a:r>
              <a:rPr lang="ru-RU" sz="5000" dirty="0" smtClean="0"/>
              <a:t>Он зелёный и мохнатый</a:t>
            </a:r>
            <a:br>
              <a:rPr lang="ru-RU" sz="5000" dirty="0" smtClean="0"/>
            </a:br>
            <a:r>
              <a:rPr lang="ru-RU" sz="5000" dirty="0" smtClean="0"/>
              <a:t>Он на камне вырос, смог</a:t>
            </a:r>
            <a:br>
              <a:rPr lang="ru-RU" sz="5000" dirty="0" smtClean="0"/>
            </a:br>
            <a:r>
              <a:rPr lang="ru-RU" sz="5000" dirty="0" smtClean="0"/>
              <a:t>В Антарктиде льдом объятой,</a:t>
            </a:r>
            <a:br>
              <a:rPr lang="ru-RU" sz="5000" dirty="0" smtClean="0"/>
            </a:br>
            <a:r>
              <a:rPr lang="ru-RU" sz="5000" dirty="0" smtClean="0"/>
              <a:t>В тундре зеленеет …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76996"/>
            <a:ext cx="2880320" cy="4340236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Мхи, они же мохообразные – это споровые растения, которые имеют стебель, зелёные листья, но лишены корней, системы сосудов, цветов и семян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3314" name="Picture 2" descr="Что такое мох и где он растёт?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0872" r="10872"/>
          <a:stretch>
            <a:fillRect/>
          </a:stretch>
        </p:blipFill>
        <p:spPr bwMode="auto">
          <a:xfrm rot="420000">
            <a:off x="3498236" y="1175446"/>
            <a:ext cx="4617720" cy="393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Мхи – растения небольшие.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437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Большинство сухопутных мхов достигает лишь нескольких сантиметров в высоту. Есть лилипуты, которые в пять раз меньше миллиметра. Но среди водных мхов бывают настоящие гиганты со стеблем метровой длины. Скромными размерами мхи, наверное, обязаны отсутствию проводящей системы.</a:t>
            </a:r>
            <a:endParaRPr lang="ru-RU" dirty="0"/>
          </a:p>
        </p:txBody>
      </p:sp>
      <p:pic>
        <p:nvPicPr>
          <p:cNvPr id="14338" name="Picture 2" descr="540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264754"/>
            <a:ext cx="3528392" cy="235520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6600" dirty="0" smtClean="0">
                <a:solidFill>
                  <a:srgbClr val="92D050"/>
                </a:solidFill>
              </a:rPr>
              <a:t>Где растёт мох?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228560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Мхи – обычные обитатели сырых, затенённых мест. Их можно встретить на гниющей древесине, стволах и ветках, скалах, камнях, бетоне, вдоль нижней кромки зданий, где скапливается влага. Иногда они появляются на крышах и между камнями брусчатки. Неудивительно, что эти любители влаги освоили и водоёмы.</a:t>
            </a:r>
            <a:endParaRPr lang="ru-RU" dirty="0"/>
          </a:p>
        </p:txBody>
      </p:sp>
      <p:pic>
        <p:nvPicPr>
          <p:cNvPr id="16386" name="Picture 2" descr="https://avatars.mds.yandex.net/get-pdb/1366634/ef45d04c-cabc-427c-b1ef-525ddd90a732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293096"/>
            <a:ext cx="3716802" cy="2276872"/>
          </a:xfrm>
          <a:prstGeom prst="rect">
            <a:avLst/>
          </a:prstGeom>
          <a:noFill/>
        </p:spPr>
      </p:pic>
      <p:pic>
        <p:nvPicPr>
          <p:cNvPr id="16388" name="Picture 4" descr="https://ds02.infourok.ru/uploads/ex/0d5d/000529f4-7bc289ee/img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933056"/>
            <a:ext cx="3491880" cy="2618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92D050"/>
                </a:solidFill>
              </a:rPr>
              <a:t>Чем полезен мох? </a:t>
            </a:r>
            <a:endParaRPr lang="ru-RU" dirty="0">
              <a:solidFill>
                <a:srgbClr val="92D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8435280" cy="4229824"/>
          </a:xfrm>
        </p:spPr>
        <p:txBody>
          <a:bodyPr>
            <a:noAutofit/>
          </a:bodyPr>
          <a:lstStyle/>
          <a:p>
            <a:r>
              <a:rPr lang="ru-RU" sz="2200" dirty="0" smtClean="0"/>
              <a:t>Подобно прочим живым организмам, мхи важны в общем круговороте веществ. Многим животным и микроорганизмам они дают пищу, в ходе жизни изменяют место обитания. </a:t>
            </a:r>
          </a:p>
          <a:p>
            <a:r>
              <a:rPr lang="ru-RU" sz="2200" dirty="0" smtClean="0"/>
              <a:t>Например, покрывая почву плотным ковром, они могут привести к её заболачиванию. Неприхотливые мхи в числе первых поселяются там, где другим растениям жить трудно (например. в тундре). Отмирая и разлагаясь, мхи обогащают почву перегноем. В мох откладывают икру многие лягушки, мхом выстилают гнёзда птицы.</a:t>
            </a:r>
            <a:endParaRPr lang="ru-RU" sz="2200" dirty="0"/>
          </a:p>
        </p:txBody>
      </p:sp>
      <p:pic>
        <p:nvPicPr>
          <p:cNvPr id="17410" name="Picture 2" descr="https://i.pinimg.com/736x/2e/c7/39/2ec739ee16752d9f952bd7adf98e33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4823" y="4917033"/>
            <a:ext cx="2909177" cy="19409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 знаете ли вы?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У мха нет корней, но, несмотря на это, он чрезвычайно крепко вцепляется в любую поверхность с помощью предназначенных для этого выростов.</a:t>
            </a:r>
          </a:p>
          <a:p>
            <a:endParaRPr lang="ru-RU" dirty="0"/>
          </a:p>
        </p:txBody>
      </p:sp>
      <p:pic>
        <p:nvPicPr>
          <p:cNvPr id="18434" name="Picture 2" descr="https://martinaucitelka.files.wordpress.com/2016/02/4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74678"/>
            <a:ext cx="4351307" cy="3267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 знаете ли вы?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Древнее мхов на нашей планете лишь водоросли. Первые мхи на Земле появились 350-400 миллионов лет назад, став первыми растениями на суше.</a:t>
            </a:r>
          </a:p>
          <a:p>
            <a:endParaRPr lang="ru-RU" dirty="0"/>
          </a:p>
        </p:txBody>
      </p:sp>
      <p:pic>
        <p:nvPicPr>
          <p:cNvPr id="19458" name="Picture 2" descr="https://c.pxhere.com/photos/93/c8/moss_green_nature_stone_structure_plant-1281445.jpg!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284984"/>
            <a:ext cx="4680520" cy="31125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А знаете ли вы?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Холод не страшен для мхов. Добыв в Антарктиде образец мха, замёрзший более 1500 лет назад, учёные разморозили его и поместили в инкубатор. В результате мох вернулся к жизни</a:t>
            </a:r>
            <a:endParaRPr lang="ru-RU" dirty="0"/>
          </a:p>
        </p:txBody>
      </p:sp>
      <p:pic>
        <p:nvPicPr>
          <p:cNvPr id="20482" name="Picture 2" descr="https://pbs.twimg.com/media/Dn6199KV4AA1ja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573016"/>
            <a:ext cx="4495428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</TotalTime>
  <Words>326</Words>
  <Application>Microsoft Office PowerPoint</Application>
  <PresentationFormat>Экран (4:3)</PresentationFormat>
  <Paragraphs>26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МБОУ «Гапкинская СОШ» Тема: «Мхи»  Выполнила: ученица 3 класса Костромина Варвара Руководитель:  Коренева Анна Петровна</vt:lpstr>
      <vt:lpstr>Он зелёный и мохнатый Он на камне вырос, смог В Антарктиде льдом объятой, В тундре зеленеет … </vt:lpstr>
      <vt:lpstr>Мхи, они же мохообразные – это споровые растения, которые имеют стебель, зелёные листья, но лишены корней, системы сосудов, цветов и семян</vt:lpstr>
      <vt:lpstr>Мхи – растения небольшие. </vt:lpstr>
      <vt:lpstr>Где растёт мох? </vt:lpstr>
      <vt:lpstr>Чем полезен мох? </vt:lpstr>
      <vt:lpstr>А знаете ли вы?</vt:lpstr>
      <vt:lpstr>А знаете ли вы?</vt:lpstr>
      <vt:lpstr>А знаете ли вы?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МХИ</dc:title>
  <dc:creator>Пользователь Windows</dc:creator>
  <cp:lastModifiedBy>ANNA</cp:lastModifiedBy>
  <cp:revision>9</cp:revision>
  <dcterms:created xsi:type="dcterms:W3CDTF">2019-10-31T16:29:52Z</dcterms:created>
  <dcterms:modified xsi:type="dcterms:W3CDTF">2019-11-21T15:12:42Z</dcterms:modified>
</cp:coreProperties>
</file>