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7" r:id="rId6"/>
    <p:sldId id="268" r:id="rId7"/>
    <p:sldId id="264" r:id="rId8"/>
    <p:sldId id="265" r:id="rId9"/>
    <p:sldId id="266" r:id="rId10"/>
    <p:sldId id="261" r:id="rId11"/>
    <p:sldId id="26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E4C0-A4BA-45F0-8208-361D54A3892B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B4582B-2431-4F0E-8B9D-F1913709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E4C0-A4BA-45F0-8208-361D54A3892B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582B-2431-4F0E-8B9D-F1913709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E4C0-A4BA-45F0-8208-361D54A3892B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582B-2431-4F0E-8B9D-F1913709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E4C0-A4BA-45F0-8208-361D54A3892B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B4582B-2431-4F0E-8B9D-F1913709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E4C0-A4BA-45F0-8208-361D54A3892B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582B-2431-4F0E-8B9D-F19137098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E4C0-A4BA-45F0-8208-361D54A3892B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582B-2431-4F0E-8B9D-F1913709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E4C0-A4BA-45F0-8208-361D54A3892B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B4582B-2431-4F0E-8B9D-F19137098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E4C0-A4BA-45F0-8208-361D54A3892B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582B-2431-4F0E-8B9D-F1913709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E4C0-A4BA-45F0-8208-361D54A3892B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582B-2431-4F0E-8B9D-F1913709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E4C0-A4BA-45F0-8208-361D54A3892B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582B-2431-4F0E-8B9D-F1913709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E4C0-A4BA-45F0-8208-361D54A3892B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582B-2431-4F0E-8B9D-F19137098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4E4C0-A4BA-45F0-8208-361D54A3892B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B4582B-2431-4F0E-8B9D-F19137098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ommons.wikimedia.org/wiki/File:Types_of_feathers.jpg?uselang=ru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ommons.wikimedia.org/wiki/File:The_feathers_of_the_wing_the_birds.jpg?uselang=ru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rrot-feather.jpg?uselang=ru" TargetMode="External"/><Relationship Id="rId2" Type="http://schemas.openxmlformats.org/officeDocument/2006/relationships/hyperlink" Target="https://ru.wikipedia.org/wiki/%D0%A1%D0%B8%D0%BD%D0%B5-%D0%B6%D0%B5%D0%BB%D1%82%D1%8B%D0%B9_%D0%B0%D1%80%D0%B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952" y="404664"/>
            <a:ext cx="4628520" cy="33843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МОБУ «ХАТАССКАЯ </a:t>
            </a:r>
            <a:r>
              <a:rPr lang="ru-RU" sz="2000" dirty="0" err="1" smtClean="0"/>
              <a:t>сош</a:t>
            </a:r>
            <a:r>
              <a:rPr lang="ru-RU" sz="2000" dirty="0" smtClean="0"/>
              <a:t> ИМЕНИ П.Н. И Н.Е. САМСОНОВЫХ» ГО «ГОРОД Якутск» республики </a:t>
            </a:r>
            <a:r>
              <a:rPr lang="ru-RU" sz="2000" dirty="0" err="1" smtClean="0"/>
              <a:t>саха</a:t>
            </a:r>
            <a:r>
              <a:rPr lang="ru-RU" sz="2000" dirty="0" smtClean="0"/>
              <a:t> /</a:t>
            </a:r>
            <a:r>
              <a:rPr lang="ru-RU" sz="2000" dirty="0" err="1" smtClean="0"/>
              <a:t>якутия</a:t>
            </a:r>
            <a:r>
              <a:rPr lang="ru-RU" sz="2000" dirty="0" smtClean="0"/>
              <a:t>/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4400" smtClean="0"/>
              <a:t>Украшения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из перьев </a:t>
            </a:r>
            <a:r>
              <a:rPr lang="ru-RU" sz="4400" dirty="0" smtClean="0"/>
              <a:t>птиц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2000" smtClean="0">
                <a:solidFill>
                  <a:schemeClr val="tx1"/>
                </a:solidFill>
              </a:rPr>
              <a:t>Выполнила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иванова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софия</a:t>
            </a:r>
            <a:r>
              <a:rPr lang="ru-RU" sz="2000" dirty="0" smtClean="0">
                <a:solidFill>
                  <a:schemeClr val="tx1"/>
                </a:solidFill>
              </a:rPr>
              <a:t>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ученица </a:t>
            </a:r>
            <a:r>
              <a:rPr lang="en-US" sz="2000" dirty="0" smtClean="0">
                <a:solidFill>
                  <a:schemeClr val="tx1"/>
                </a:solidFill>
              </a:rPr>
              <a:t>VIII</a:t>
            </a:r>
            <a:r>
              <a:rPr lang="ru-RU" sz="2000" dirty="0" smtClean="0">
                <a:solidFill>
                  <a:schemeClr val="tx1"/>
                </a:solidFill>
              </a:rPr>
              <a:t> класса.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Руководитель: Иванова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Саргылана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Гаврильевна</a:t>
            </a:r>
            <a:r>
              <a:rPr lang="ru-RU" sz="2000" dirty="0" smtClean="0">
                <a:solidFill>
                  <a:schemeClr val="tx1"/>
                </a:solidFill>
              </a:rPr>
              <a:t>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учитель технологии.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3672408" cy="41540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Cit_Petr\Desktop\фотомодели\DSC_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191952" cy="632902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Анализируя  всю проделанную работу, я сделала вывод. Работа с натуральными материалами, конкретнее с перьями, тем интереснее, что чем глубже его познаешь, тем больше радости оно доставляет. Овладев основными навыками изготовления аксессуаров из перьев  можно с уверенностью сказать,  что это увлекательная и захватывающая, творческая  работа.</a:t>
            </a:r>
          </a:p>
          <a:p>
            <a:r>
              <a:rPr lang="ru-RU" dirty="0" smtClean="0"/>
              <a:t>Для того чтобы изготовить какое-либо изделие, надо только поверить в свои силы, иметь большое желание и запастись терпением. Создавая коллекцию я научилась делать эскизы, делать выкройку, узнала о видах  пера, о ее стоимости и многое другое.  Я старалась  не только выполнить изделие, но и сделать его качественно, ведь мой труд будет оцениваться другими.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84576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/>
              <a:t>В результате кропотливой работы, цель и задачи, поставленные мной, были выполнены. </a:t>
            </a:r>
          </a:p>
          <a:p>
            <a:pPr lvl="0" algn="just"/>
            <a:r>
              <a:rPr lang="ru-RU" dirty="0" smtClean="0"/>
              <a:t>Я  узнала много интересного при работе с перьями, об их  свойствах, о  сочетании традиционных и нетрадиционных материалов в декоративно-прикладном искусстве. Изготовила коллекцию аксессуаров, составила описание ее изготовления.</a:t>
            </a:r>
          </a:p>
          <a:p>
            <a:pPr lvl="0" algn="just"/>
            <a:r>
              <a:rPr lang="ru-RU" dirty="0" smtClean="0"/>
              <a:t>На практике убедилась, что перья очень живой и пластичный материал.</a:t>
            </a:r>
          </a:p>
          <a:p>
            <a:pPr lvl="0" algn="just"/>
            <a:r>
              <a:rPr lang="ru-RU" dirty="0" smtClean="0"/>
              <a:t>Нетрадиционные аксессуары  успешно сочетаются с повседневной одеждой. </a:t>
            </a:r>
          </a:p>
          <a:p>
            <a:pPr lvl="0" algn="just"/>
            <a:r>
              <a:rPr lang="ru-RU" dirty="0" smtClean="0"/>
              <a:t>В дальнейшем планирую развивать и продолжить начатую работу.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9"/>
            <a:ext cx="8686800" cy="108011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1026" name="Picture 2" descr="C:\Users\Cit_Petr\Desktop\ИСГ\фотомодели\DSC_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1902863" cy="22768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Cit_Petr\Desktop\ИСГ\фотомодели\DSC_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2593157" cy="29443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C:\Users\Cit_Petr\Desktop\ИСГ\фотомодели\DSC_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96752"/>
            <a:ext cx="2182198" cy="22322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C:\Users\Cit_Petr\Desktop\ИСГ\фотомодели\DSC_0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293096"/>
            <a:ext cx="2086142" cy="23488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0" name="Picture 6" descr="C:\Users\Cit_Petr\Desktop\ИСГ\фотомодели\DSC_00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17032"/>
            <a:ext cx="1820925" cy="29249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1" name="Picture 7" descr="C:\Users\Cit_Petr\Desktop\ИСГ\фотомодели\DSC_00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0546" y="3717032"/>
            <a:ext cx="1974786" cy="28529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554162"/>
            <a:ext cx="4347592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Проектным продуктом</a:t>
            </a:r>
            <a:r>
              <a:rPr lang="ru-RU" b="1" dirty="0" smtClean="0"/>
              <a:t> </a:t>
            </a:r>
            <a:r>
              <a:rPr lang="ru-RU" dirty="0" smtClean="0"/>
              <a:t>является коллекция аксессуаров из натуральных перьев птиц.</a:t>
            </a:r>
          </a:p>
          <a:p>
            <a:pPr algn="just"/>
            <a:r>
              <a:rPr lang="ru-RU" dirty="0" smtClean="0"/>
              <a:t>Цель:</a:t>
            </a:r>
            <a:r>
              <a:rPr lang="ru-RU" i="1" dirty="0" smtClean="0"/>
              <a:t> </a:t>
            </a:r>
            <a:r>
              <a:rPr lang="ru-RU" dirty="0" smtClean="0"/>
              <a:t>создать коллекцию аксессуаров с данной тематикой. </a:t>
            </a:r>
          </a:p>
          <a:p>
            <a:pPr algn="just"/>
            <a:r>
              <a:rPr lang="ru-RU" dirty="0" smtClean="0"/>
              <a:t>Задачи: </a:t>
            </a:r>
          </a:p>
          <a:p>
            <a:pPr algn="just"/>
            <a:r>
              <a:rPr lang="ru-RU" dirty="0" smtClean="0"/>
              <a:t>изучить литературу по данной теме; подобрать и приобрести необходимый материал; научиться изготавливать аксессуары из натурального материала.</a:t>
            </a:r>
          </a:p>
          <a:p>
            <a:pPr algn="just"/>
            <a:r>
              <a:rPr lang="ru-RU" dirty="0" smtClean="0"/>
              <a:t>Объект исследования: украшения.</a:t>
            </a:r>
          </a:p>
          <a:p>
            <a:pPr algn="just"/>
            <a:r>
              <a:rPr lang="ru-RU" dirty="0" smtClean="0"/>
              <a:t>Предмет исследования: украшения из перьев птиц.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Cit_Petr\Desktop\ИСГ\фотомодели\DSC_0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3095"/>
            <a:ext cx="4932040" cy="465876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4627240" cy="5099397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900" dirty="0" smtClean="0"/>
              <a:t>Актуальность:</a:t>
            </a:r>
          </a:p>
          <a:p>
            <a:pPr algn="just"/>
            <a:r>
              <a:rPr lang="ru-RU" sz="5900" dirty="0" smtClean="0"/>
              <a:t>в наше время ручная работа приобретает особый интерес у людей. Сегодня украшения, сделанные своими руками, созданные по индивидуальному образу автора стала очень популярной и ценной. Все больше людей стали создавать свои авторские украшения. А необычные украшения дает им быть индивидуальными, никому не похожими.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Cit_Petr\Desktop\фотомодели\DSC_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764704"/>
            <a:ext cx="3749658" cy="56612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339208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Ресурс: заинтересованность  старшеклассниц данной деятельностью. </a:t>
            </a:r>
          </a:p>
          <a:p>
            <a:r>
              <a:rPr lang="ru-RU" dirty="0" smtClean="0"/>
              <a:t>Жизнеспособность проекта:</a:t>
            </a:r>
          </a:p>
          <a:p>
            <a:pPr algn="just"/>
            <a:r>
              <a:rPr lang="ru-RU" dirty="0" smtClean="0"/>
              <a:t>реализация проекта не требует больших финансовых затрат. Успешность проекта зависит от тесного взаимодействия всех участников проектной деятельности (автора, помощниц - моделей) и целеустремленности каждого участника проекта. Данный проект может быть реализован в любом образовательном учреждении.</a:t>
            </a:r>
          </a:p>
          <a:p>
            <a:endParaRPr lang="ru-RU" dirty="0"/>
          </a:p>
        </p:txBody>
      </p:sp>
      <p:pic>
        <p:nvPicPr>
          <p:cNvPr id="5122" name="Picture 2" descr="C:\Users\Cit_Petr\Desktop\фотомодели\DSC_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672"/>
            <a:ext cx="3845045" cy="580526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4162"/>
            <a:ext cx="4563616" cy="4525963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ru-RU" dirty="0" smtClean="0"/>
              <a:t>Как бы наша жизнь ни менялась с течением времени, всегда остается неизменным лишь одно желание – выглядеть красиво. Причем иметь красивый внешний вид мы хотим не столько для того, чтобы смотреться «достойно» в глазах окружающих, сколько для собственного душевного комфорта.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Cit_Petr\Desktop\фотомодели\DSC_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914"/>
            <a:ext cx="4195693" cy="633467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051176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 наше время большой популярностью пользуются изделия ручной работы.</a:t>
            </a:r>
            <a:endParaRPr lang="en-US" dirty="0" smtClean="0"/>
          </a:p>
          <a:p>
            <a:pPr algn="just"/>
            <a:r>
              <a:rPr lang="ru-RU" dirty="0" smtClean="0"/>
              <a:t>Украшение – это предмет, который является гармоничным дополнением к чему – либо с эстетической целью. Кроме эстетической цели , может преследовать другие цели: передачи информации, привлечения внимания, маскировки дефектов, самоутверждения.</a:t>
            </a:r>
          </a:p>
          <a:p>
            <a:pPr algn="just"/>
            <a:endParaRPr lang="ru-RU" dirty="0"/>
          </a:p>
        </p:txBody>
      </p:sp>
      <p:pic>
        <p:nvPicPr>
          <p:cNvPr id="4099" name="Picture 3" descr="C:\Users\Cit_Petr\Desktop\фотомодели\DSC_0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901080"/>
            <a:ext cx="4572000" cy="48768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4059560" cy="4724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Типы перьев у птиц: </a:t>
            </a:r>
          </a:p>
          <a:p>
            <a:pPr>
              <a:buNone/>
            </a:pPr>
            <a:r>
              <a:rPr lang="ru-RU" dirty="0" smtClean="0"/>
              <a:t>1 — контурное, типичное маховое перо, </a:t>
            </a:r>
          </a:p>
          <a:p>
            <a:pPr>
              <a:buNone/>
            </a:pPr>
            <a:r>
              <a:rPr lang="ru-RU" dirty="0" smtClean="0"/>
              <a:t>2 — рулевое перо (</a:t>
            </a:r>
            <a:r>
              <a:rPr lang="ru-RU" dirty="0" err="1" smtClean="0"/>
              <a:t>перо</a:t>
            </a:r>
            <a:r>
              <a:rPr lang="ru-RU" dirty="0" smtClean="0"/>
              <a:t> хвоста), </a:t>
            </a:r>
          </a:p>
          <a:p>
            <a:pPr>
              <a:buNone/>
            </a:pPr>
            <a:r>
              <a:rPr lang="ru-RU" dirty="0" smtClean="0"/>
              <a:t>3 — покровное перо, </a:t>
            </a:r>
          </a:p>
          <a:p>
            <a:pPr>
              <a:buNone/>
            </a:pPr>
            <a:r>
              <a:rPr lang="ru-RU" dirty="0" smtClean="0"/>
              <a:t>4 — нитевидное перо, </a:t>
            </a:r>
          </a:p>
          <a:p>
            <a:pPr>
              <a:buNone/>
            </a:pPr>
            <a:r>
              <a:rPr lang="ru-RU" dirty="0" smtClean="0"/>
              <a:t>5 — кистеобразное перо,</a:t>
            </a:r>
          </a:p>
          <a:p>
            <a:pPr>
              <a:buNone/>
            </a:pPr>
            <a:r>
              <a:rPr lang="ru-RU" dirty="0" smtClean="0"/>
              <a:t>6 — пуховое перо.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s://upload.wikimedia.org/wikipedia/commons/thumb/2/28/Types_of_feathers.jpg/220px-Types_of_feathers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2484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3619128" cy="505584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Перья крыла птицы: </a:t>
            </a:r>
          </a:p>
          <a:p>
            <a:pPr algn="just">
              <a:buNone/>
            </a:pPr>
            <a:r>
              <a:rPr lang="ru-RU" dirty="0" smtClean="0"/>
              <a:t>1 — маховые перья 1-го порядка; </a:t>
            </a:r>
          </a:p>
          <a:p>
            <a:pPr algn="just">
              <a:buNone/>
            </a:pPr>
            <a:r>
              <a:rPr lang="ru-RU" dirty="0" smtClean="0"/>
              <a:t>2 — большие кроющие перья; </a:t>
            </a:r>
          </a:p>
          <a:p>
            <a:pPr algn="just">
              <a:buNone/>
            </a:pPr>
            <a:r>
              <a:rPr lang="ru-RU" dirty="0" smtClean="0"/>
              <a:t>3 — крылышко; </a:t>
            </a:r>
          </a:p>
          <a:p>
            <a:pPr algn="just">
              <a:buNone/>
            </a:pPr>
            <a:r>
              <a:rPr lang="ru-RU" dirty="0" smtClean="0"/>
              <a:t>4, 8 — маховые перья 2-го порядка; </a:t>
            </a:r>
          </a:p>
          <a:p>
            <a:pPr algn="just">
              <a:buNone/>
            </a:pPr>
            <a:r>
              <a:rPr lang="ru-RU" dirty="0" smtClean="0"/>
              <a:t>5 — оперение плеча; </a:t>
            </a:r>
          </a:p>
          <a:p>
            <a:pPr algn="just">
              <a:buNone/>
            </a:pPr>
            <a:r>
              <a:rPr lang="ru-RU" dirty="0" smtClean="0"/>
              <a:t>6 — средние кроющие перья; </a:t>
            </a:r>
          </a:p>
          <a:p>
            <a:pPr algn="just">
              <a:buNone/>
            </a:pPr>
            <a:r>
              <a:rPr lang="ru-RU" dirty="0" smtClean="0"/>
              <a:t>7 — кроющие перья крыла.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s://upload.wikimedia.org/wikipedia/commons/thumb/e/e7/The_feathers_of_the_wing_the_birds.jpg/230px-The_feathers_of_the_wing_the_birds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44644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Структура пера </a:t>
            </a:r>
            <a:r>
              <a:rPr lang="ru-RU" dirty="0" smtClean="0">
                <a:solidFill>
                  <a:schemeClr val="tx1"/>
                </a:solidFill>
                <a:hlinkClick r:id="rId2" tooltip="Сине-желтый ара"/>
              </a:rPr>
              <a:t>сине-жёлтого ара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s://upload.wikimedia.org/wikipedia/commons/thumb/e/e7/Parrot-feather.jpg/150px-Parrot-feather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32403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158</TotalTime>
  <Words>562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МОБУ «ХАТАССКАЯ сош ИМЕНИ П.Н. И Н.Е. САМСОНОВЫХ» ГО «ГОРОД Якутск» республики саха /якутия/  Украшения  из перьев птиц   Выполнила: иванова софия,  ученица VIII класса. Руководитель: Иванова  Саргылана  Гаврильевна, учитель технологии.  </vt:lpstr>
      <vt:lpstr>Введение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Украшения из перьев птиц Выполнила ученица VIII класса Иванова София, Руководитель: Иванова Саргылана  Гаврильеван, учитель технологии.</dc:title>
  <dc:creator>Cit_Petr</dc:creator>
  <cp:lastModifiedBy>Технология</cp:lastModifiedBy>
  <cp:revision>31</cp:revision>
  <dcterms:created xsi:type="dcterms:W3CDTF">2016-02-03T11:18:28Z</dcterms:created>
  <dcterms:modified xsi:type="dcterms:W3CDTF">2016-10-12T04:25:37Z</dcterms:modified>
</cp:coreProperties>
</file>