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povarenok.ru/recipes/ingredient/1068/" TargetMode="External"/><Relationship Id="rId7" Type="http://schemas.openxmlformats.org/officeDocument/2006/relationships/hyperlink" Target="http://www.povarenok.ru/recipes/ingredient/2345/" TargetMode="External"/><Relationship Id="rId2" Type="http://schemas.openxmlformats.org/officeDocument/2006/relationships/hyperlink" Target="http://www.povarenok.ru/recipes/ingredient/139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varenok.ru/recipes/ingredient/3226/" TargetMode="External"/><Relationship Id="rId5" Type="http://schemas.openxmlformats.org/officeDocument/2006/relationships/hyperlink" Target="http://www.povarenok.ru/recipes/ingredient/1125/" TargetMode="External"/><Relationship Id="rId4" Type="http://schemas.openxmlformats.org/officeDocument/2006/relationships/hyperlink" Target="http://www.povarenok.ru/recipes/ingredient/160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                               ««Школа кулинаров»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4267200" cy="3048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ученица            3-бкласса</a:t>
            </a:r>
          </a:p>
          <a:p>
            <a:pPr algn="just"/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Тришина Анастасия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D:\Desktop\маш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447" y="1905000"/>
            <a:ext cx="5029553" cy="4514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Измельчить печенье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438400"/>
            <a:ext cx="3830108" cy="287258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70656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Берём масло 1 стакан сахара, 3 ст. л. молока, 3 ст. л. какао. Ставим на плиту и доводим до кипения.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D: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2362200"/>
            <a:ext cx="4439708" cy="332978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Даём немного остыть и вливаем в печенье. Хорошо перемешиваем.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D: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450292" cy="33377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Расстилаем на столе пищевую плёнку, выкладываем всю массу на плёнку и формируем колбаску.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D: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2133600"/>
            <a:ext cx="401320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Завернуть в фольгу, чтобы придать правильную форму. Положить в морозилку на 3 часа.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D: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Через  3 часа наливаем чай и едим вкусную шоколадную колбаску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D:\Desktop\шок колба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518821" cy="2891631"/>
          </a:xfrm>
          <a:prstGeom prst="rect">
            <a:avLst/>
          </a:prstGeom>
          <a:noFill/>
        </p:spPr>
      </p:pic>
      <p:pic>
        <p:nvPicPr>
          <p:cNvPr id="27652" name="Picture 4" descr="D:\Desktop\ч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3771900" cy="226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0" name="Picture 2" descr="D:\Desktop\пр ап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380187" cy="53443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</a:t>
            </a:r>
            <a:br>
              <a:rPr lang="ru-RU" dirty="0" smtClean="0"/>
            </a:br>
            <a:r>
              <a:rPr lang="ru-RU" dirty="0" smtClean="0"/>
              <a:t>Шоколадной    колбаски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Содержание</a:t>
            </a:r>
          </a:p>
          <a:p>
            <a:pPr>
              <a:buNone/>
            </a:pPr>
            <a:r>
              <a:rPr lang="ru-RU" dirty="0" smtClean="0"/>
              <a:t>-   Рецепт</a:t>
            </a:r>
          </a:p>
          <a:p>
            <a:pPr>
              <a:buFontTx/>
              <a:buChar char="-"/>
            </a:pPr>
            <a:r>
              <a:rPr lang="ru-RU" dirty="0" smtClean="0"/>
              <a:t>О пользе продуктов входящих в состав шоколадной колбаски</a:t>
            </a:r>
          </a:p>
          <a:p>
            <a:pPr>
              <a:buFontTx/>
              <a:buChar char="-"/>
            </a:pPr>
            <a:r>
              <a:rPr lang="ru-RU" dirty="0" smtClean="0"/>
              <a:t>Приготовление</a:t>
            </a:r>
          </a:p>
          <a:p>
            <a:pPr>
              <a:buFontTx/>
              <a:buChar char="-"/>
            </a:pPr>
            <a:r>
              <a:rPr lang="ru-RU" dirty="0" smtClean="0"/>
              <a:t>Что получилось?</a:t>
            </a:r>
            <a:endParaRPr lang="ru-RU" dirty="0"/>
          </a:p>
        </p:txBody>
      </p:sp>
      <p:pic>
        <p:nvPicPr>
          <p:cNvPr id="4098" name="Picture 2" descr="http://cs623716.vk.me/v623716992/eb21/7wK4WnBNl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2438400" cy="24627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hlinkClick r:id="rId2"/>
              </a:rPr>
              <a:t>Печенье</a:t>
            </a:r>
            <a:r>
              <a:rPr lang="ru-RU" dirty="0" smtClean="0"/>
              <a:t>— 400 г</a:t>
            </a:r>
          </a:p>
          <a:p>
            <a:pPr>
              <a:buNone/>
            </a:pPr>
            <a:r>
              <a:rPr lang="ru-RU" dirty="0" smtClean="0">
                <a:hlinkClick r:id="rId3"/>
              </a:rPr>
              <a:t>Масло сливочное</a:t>
            </a:r>
            <a:r>
              <a:rPr lang="ru-RU" dirty="0" smtClean="0"/>
              <a:t>— 200 г</a:t>
            </a:r>
          </a:p>
          <a:p>
            <a:pPr>
              <a:buNone/>
            </a:pPr>
            <a:r>
              <a:rPr lang="ru-RU" dirty="0" smtClean="0">
                <a:hlinkClick r:id="rId4"/>
              </a:rPr>
              <a:t>Сахар</a:t>
            </a:r>
            <a:r>
              <a:rPr lang="ru-RU" dirty="0" smtClean="0"/>
              <a:t>— 1 </a:t>
            </a:r>
            <a:r>
              <a:rPr lang="ru-RU" dirty="0" err="1" smtClean="0"/>
              <a:t>стак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5"/>
              </a:rPr>
              <a:t>Молоко</a:t>
            </a:r>
            <a:r>
              <a:rPr lang="ru-RU" dirty="0" smtClean="0"/>
              <a:t>— 3 ст. л.</a:t>
            </a:r>
          </a:p>
          <a:p>
            <a:pPr>
              <a:buNone/>
            </a:pPr>
            <a:r>
              <a:rPr lang="ru-RU" dirty="0" smtClean="0">
                <a:hlinkClick r:id="rId6"/>
              </a:rPr>
              <a:t>Какао-порошок</a:t>
            </a:r>
            <a:r>
              <a:rPr lang="ru-RU" dirty="0" smtClean="0"/>
              <a:t>— 3 ст. л.</a:t>
            </a:r>
          </a:p>
          <a:p>
            <a:pPr>
              <a:buNone/>
            </a:pPr>
            <a:r>
              <a:rPr lang="ru-RU" dirty="0" smtClean="0">
                <a:hlinkClick r:id="rId7"/>
              </a:rPr>
              <a:t>Орехи</a:t>
            </a:r>
            <a:r>
              <a:rPr lang="ru-RU" dirty="0" smtClean="0"/>
              <a:t>(любые измельченные) — 100 г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D:\Desktop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219200"/>
            <a:ext cx="4190999" cy="27793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ПЕЧЕНЬЕ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мучные изделия содержат много витаминов группы В, РР, калий, фосфор, железо и органические кислоты. Печенье является источником энергии для детей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7" name="Picture 3" descr="D:\Desktop\печень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624931"/>
            <a:ext cx="571500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Польза сливочного масла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в его питательности. Молочный жир дает человеку энергию, он легко и быстро усваивается. Поэтому масло хорошо есть на завтрак. Сливочное масло нужно включать в свой рацион при простудах, гриппах, потому как способствует быстрому выздоровлению. Сливочное масло богато витамина А и D.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/>
              <a:t>                  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1" name="Picture 3" descr="D:\Desktop\слив масл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2100" y="2101056"/>
            <a:ext cx="6019800" cy="40576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8589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является прекрасным источником кальция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 тому же этот минерал из молока усваивается организмом практически полностью. Эта особенность молока делает его незаменимым продуктом как для детей.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Desktop\моло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2800" y="3124200"/>
            <a:ext cx="3109118" cy="31091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Какао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полезно для здоровья, так как улучшает аппетит и настроение, повышает выносливость организма, защищает его от болезней. Жирные кислоты, входящие в состав этого напитка, помогают лечить простуду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Desktop\кака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924175"/>
            <a:ext cx="2505075" cy="39338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ОРЕХИ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полезны для головного мозга. В их  очень много витамина С, больше чем в смородине или в цитрусовых. Именно поэтому грецкий орех рекомендуют употреблять людям при простудных заболеваниях и для повышения иммунной системы.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Desktop\орех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21336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САХАР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. Глюкоза поступает в кровь и дает нам энергию,     с помощью сахара мы можем за короткое время восстановить силы. Сахар способствует образование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серотонина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«гормона счастья». Поедая сладкое, мы испытываем удовольствие,  поднимаем себе настроение. Сладкое полезно для умственной деятельности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D:\Desktop\сах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2312" y="325834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262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Проект                                ««Школа кулинаров»</vt:lpstr>
      <vt:lpstr>Приготовление Шоколадной    колбаски</vt:lpstr>
      <vt:lpstr>РЕЦЕПТ</vt:lpstr>
      <vt:lpstr>ПЕЧЕНЬЕ                           мучные изделия содержат много витаминов группы В, РР, калий, фосфор, железо и органические кислоты. Печенье является источником энергии для детей </vt:lpstr>
      <vt:lpstr>       Польза сливочного масла в его питательности. Молочный жир дает человеку энергию, он легко и быстро усваивается. Поэтому масло хорошо есть на завтрак. Сливочное масло нужно включать в свой рацион при простудах, гриппах, потому как способствует быстрому выздоровлению. Сливочное масло богато витамина А и D.                                  </vt:lpstr>
      <vt:lpstr>молоко является прекрасным источником кальция. К тому же этот минерал из молока усваивается организмом практически полностью. Эта особенность молока делает его незаменимым продуктом как для детей. </vt:lpstr>
      <vt:lpstr>Какао                                                         очень полезно для здоровья, так как улучшает аппетит и настроение, повышает выносливость организма, защищает его от болезней. Жирные кислоты, входящие в состав этого напитка, помогают лечить простуду</vt:lpstr>
      <vt:lpstr>ОРЕХИ полезны для головного мозга. В их  очень много витамина С, больше чем в смородине или в цитрусовых. Именно поэтому грецкий орех рекомендуют употреблять людям при простудных заболеваниях и для повышения иммунной системы. </vt:lpstr>
      <vt:lpstr>     САХАР . Глюкоза поступает в кровь и дает нам энергию,     с помощью сахара мы можем за короткое время восстановить силы. Сахар способствует образование серотонина, «гормона счастья». Поедая сладкое, мы испытываем удовольствие,  поднимаем себе настроение. Сладкое полезно для умственной деятельности. </vt:lpstr>
      <vt:lpstr>Измельчить печенье</vt:lpstr>
      <vt:lpstr>Берём масло 1 стакан сахара, 3 ст. л. молока, 3 ст. л. какао. Ставим на плиту и доводим до кипения. </vt:lpstr>
      <vt:lpstr>Даём немного остыть и вливаем в печенье. Хорошо перемешиваем. </vt:lpstr>
      <vt:lpstr>Расстилаем на столе пищевую плёнку, выкладываем всю массу на плёнку и формируем колбаску. </vt:lpstr>
      <vt:lpstr>Завернуть в фольгу, чтобы придать правильную форму. Положить в морозилку на 3 часа. </vt:lpstr>
      <vt:lpstr>Через  3 часа наливаем чай и едим вкусную шоколадную колбаску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                           ««Школа кулинаров»</dc:title>
  <dc:creator>5</dc:creator>
  <cp:lastModifiedBy>USER</cp:lastModifiedBy>
  <cp:revision>12</cp:revision>
  <dcterms:created xsi:type="dcterms:W3CDTF">2017-01-15T14:30:37Z</dcterms:created>
  <dcterms:modified xsi:type="dcterms:W3CDTF">2019-11-16T18:32:02Z</dcterms:modified>
</cp:coreProperties>
</file>