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255" autoAdjust="0"/>
    <p:restoredTop sz="94660"/>
  </p:normalViewPr>
  <p:slideViewPr>
    <p:cSldViewPr>
      <p:cViewPr varScale="1">
        <p:scale>
          <a:sx n="68" d="100"/>
          <a:sy n="68" d="100"/>
        </p:scale>
        <p:origin x="-15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DF6D8B-B9E5-43A4-BE77-B4F861F773B5}" type="datetimeFigureOut">
              <a:rPr lang="ru-RU" smtClean="0"/>
              <a:pPr/>
              <a:t>18.11.2019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EBB61-6790-482B-BBC7-4EB2F4B8AB0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EBB61-6790-482B-BBC7-4EB2F4B8AB04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18.11.2019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18.11.2019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18.11.2019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18.11.2019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18.11.2019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285860"/>
            <a:ext cx="8458200" cy="914400"/>
          </a:xfrm>
        </p:spPr>
        <p:txBody>
          <a:bodyPr>
            <a:noAutofit/>
          </a:bodyPr>
          <a:lstStyle/>
          <a:p>
            <a:r>
              <a:rPr lang="ru-RU" sz="3600" dirty="0" smtClean="0"/>
              <a:t>ГРАНИ НАУКИ</a:t>
            </a:r>
            <a:endParaRPr lang="ru-RU" sz="3600" dirty="0"/>
          </a:p>
        </p:txBody>
      </p:sp>
      <p:pic>
        <p:nvPicPr>
          <p:cNvPr id="4" name="Picture 2" descr="Картинки по запросу русский язы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43306" y="3429000"/>
            <a:ext cx="5155332" cy="280597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Достоинства прилагательного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Несомненно, любая часть речи имеет свои достоинства.</a:t>
            </a:r>
          </a:p>
          <a:p>
            <a:r>
              <a:rPr lang="ru-RU" dirty="0" smtClean="0"/>
              <a:t>Не следует недооценивать и достоинства прилагательного.</a:t>
            </a:r>
          </a:p>
          <a:p>
            <a:r>
              <a:rPr lang="ru-RU" dirty="0" smtClean="0"/>
              <a:t>Во-первых, само по себе прилагательное способно давать точное описание предмету, включая его визуальное восприятие, его качества, его характеристики и многое другое.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Достоинства прилагательного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Во-вторых, имя прилагательное, сочетаясь с именем существительным, делает последнее более конкретизированным, способствует более детальной характеристике рассматриваемого объекта. </a:t>
            </a:r>
          </a:p>
          <a:p>
            <a:r>
              <a:rPr lang="ru-RU" dirty="0" smtClean="0"/>
              <a:t>В-третьих, прилагательное, таким образом, повышает выразительность, описательность, а также и информативность всего предложения.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Достоинства прилагательного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связи с чем можно подчеркнуть, что прилагательное не только самоценно и обладает определенными достоинствами как часть речи – оно также способно придавать определенную смысловую и информационную окраску предложению и всему тексту.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00760" y="4929198"/>
            <a:ext cx="2832323" cy="171510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Роль прилагательного</a:t>
            </a:r>
            <a:br>
              <a:rPr lang="ru-RU" dirty="0" smtClean="0"/>
            </a:br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Руководствуясь вышеизложенным, стоит подытожить.</a:t>
            </a:r>
          </a:p>
          <a:p>
            <a:r>
              <a:rPr lang="ru-RU" dirty="0" smtClean="0"/>
              <a:t>Прилагательное – часть речи, обладающая собственными особенностями и ярко выраженной спецификой.</a:t>
            </a:r>
          </a:p>
          <a:p>
            <a:r>
              <a:rPr lang="ru-RU" dirty="0" smtClean="0"/>
              <a:t>Роль прилагательного в речи выражается не только в его самостоятельной ценности, но и в красочности, описательности и информативности, которую оно придаёт.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3186114"/>
          </a:xfrm>
        </p:spPr>
        <p:txBody>
          <a:bodyPr/>
          <a:lstStyle/>
          <a:p>
            <a:r>
              <a:rPr lang="ru-RU" dirty="0" smtClean="0"/>
              <a:t>          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Актуальность тематики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Прилагательное – одно из основ устной и письменной речи. Именно оно позволяет нам описывать качества объекта, рассказывать о его восприятии.</a:t>
            </a:r>
          </a:p>
          <a:p>
            <a:r>
              <a:rPr lang="ru-RU" dirty="0" smtClean="0"/>
              <a:t>Отвечая на вопросы (какой? какая? какое? какие? чей?), прилагательное способствует усилению красоты речи и точности раскрытия объекта или предмета, о котором идет речь.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Цель и 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Цель – показать, какими важными достоинствами обладает прилагательное как часть речи.</a:t>
            </a:r>
          </a:p>
          <a:p>
            <a:r>
              <a:rPr lang="ru-RU" dirty="0" smtClean="0"/>
              <a:t>С этой целью поставлены следующие задачи:</a:t>
            </a:r>
          </a:p>
          <a:p>
            <a:pPr marL="868680" lvl="1" indent="-457200">
              <a:buFont typeface="+mj-lt"/>
              <a:buAutoNum type="arabicPeriod"/>
            </a:pPr>
            <a:r>
              <a:rPr lang="ru-RU" dirty="0" smtClean="0"/>
              <a:t>Раскрыть особенности употребления имен прилагательных;</a:t>
            </a:r>
          </a:p>
          <a:p>
            <a:pPr marL="868680" lvl="1" indent="-457200">
              <a:buFont typeface="+mj-lt"/>
              <a:buAutoNum type="arabicPeriod"/>
            </a:pPr>
            <a:r>
              <a:rPr lang="ru-RU" dirty="0" smtClean="0"/>
              <a:t>Пояснить достоинства прилагательных как части речи;</a:t>
            </a:r>
          </a:p>
          <a:p>
            <a:pPr marL="868680" lvl="1" indent="-457200">
              <a:buFont typeface="+mj-lt"/>
              <a:buAutoNum type="arabicPeriod"/>
            </a:pPr>
            <a:r>
              <a:rPr lang="ru-RU" dirty="0" smtClean="0"/>
              <a:t>Сделать выводы о роли прилагательного в устной и письменной речи.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Основная гипотеза</a:t>
            </a:r>
            <a:br>
              <a:rPr lang="ru-RU" dirty="0" smtClean="0"/>
            </a:br>
            <a:r>
              <a:rPr lang="ru-RU" dirty="0" smtClean="0"/>
              <a:t>Этапы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Прилагательное – это важная и существенная часть речи, обладающая бесспорными достоинствами, без которой невозможно полноценно использовать язык.</a:t>
            </a:r>
          </a:p>
          <a:p>
            <a:r>
              <a:rPr lang="ru-RU" dirty="0" smtClean="0"/>
              <a:t>Работа ведется в три этапа: описание особенностей прилагательных, акцентирование их достоинств, выводы относительно их роли в языке и речи.</a:t>
            </a:r>
          </a:p>
          <a:p>
            <a:endParaRPr lang="ru-RU" dirty="0"/>
          </a:p>
        </p:txBody>
      </p:sp>
      <p:pic>
        <p:nvPicPr>
          <p:cNvPr id="5" name="Picture 2" descr="Картинки по запросу гипотеза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29190" y="2285992"/>
            <a:ext cx="3810000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Методы,значимость,практичность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Основными методами работы выступили анализ, синтез информации, движение от частного к общему: сначала рассматриваются особенности отдельной части речи, а затем делаются выводы применительно ко всему языку.</a:t>
            </a:r>
          </a:p>
          <a:p>
            <a:r>
              <a:rPr lang="ru-RU" dirty="0" smtClean="0"/>
              <a:t>Значимость работы определяется важностью понимания места и роли частей речи в нашем языке.</a:t>
            </a:r>
          </a:p>
          <a:p>
            <a:r>
              <a:rPr lang="ru-RU" dirty="0" smtClean="0"/>
              <a:t>В практическом плане итоги данной работы будут способствовать закреплению теоретического материала и совершенствованию практических языковых навыков.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Имя прилагательное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Перейдем непосредственно к рассматриваемой тематике.</a:t>
            </a:r>
          </a:p>
          <a:p>
            <a:r>
              <a:rPr lang="ru-RU" dirty="0" smtClean="0"/>
              <a:t>Прежде всего, стоит привести определение прилагательного. Имя прилагательное – это часть речи, обозначающая качество, свойство или принадлежность и выражающая это значение в формах падежа, числа и (в ед. ч.) рода.</a:t>
            </a:r>
          </a:p>
          <a:p>
            <a:endParaRPr lang="ru-RU" dirty="0"/>
          </a:p>
        </p:txBody>
      </p:sp>
      <p:pic>
        <p:nvPicPr>
          <p:cNvPr id="5" name="Содержимое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00562" y="4000504"/>
            <a:ext cx="4343400" cy="2526411"/>
          </a:xfrm>
          <a:prstGeom prst="snip2DiagRect">
            <a:avLst>
              <a:gd name="adj1" fmla="val 30625"/>
              <a:gd name="adj2" fmla="val 16667"/>
            </a:avLst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Разряды имен прилагательных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Качественные прилагательные описывают признак, который можно иметь в большей или меньшей степени (например, сочетаясь с наречием «очень» или повторяющиеся «вкусный-вкусный»). Сюда же относятся три степени сравнения – положительная (красивый), сравнительная (красивее), превосходная (красивейший).</a:t>
            </a:r>
          </a:p>
          <a:p>
            <a:r>
              <a:rPr lang="ru-RU" dirty="0" smtClean="0"/>
              <a:t>Относительные описывают признак, который нельзя иметь в большей или меньшей степени (январский).</a:t>
            </a:r>
          </a:p>
          <a:p>
            <a:r>
              <a:rPr lang="ru-RU" dirty="0" smtClean="0"/>
              <a:t>Притяжательные означают принадлежность чего-либо кому-либо (отвечают на вопрос чей? чьё? чьи?).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Морфологический 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Часть речи. Общее грамматическое значение.</a:t>
            </a:r>
          </a:p>
          <a:p>
            <a:r>
              <a:rPr lang="ru-RU" dirty="0" smtClean="0"/>
              <a:t>Начальная форма – единственное число, именительный падеж, мужской род (красный).</a:t>
            </a:r>
          </a:p>
          <a:p>
            <a:r>
              <a:rPr lang="ru-RU" dirty="0" smtClean="0"/>
              <a:t>Постоянные признаки: разряд имени прилагательного.</a:t>
            </a:r>
          </a:p>
          <a:p>
            <a:r>
              <a:rPr lang="ru-RU" dirty="0" smtClean="0"/>
              <a:t>Непостоянные признаки: краткая или полная форма, степень сравнения (только у качественных); число, род и падеж.</a:t>
            </a:r>
          </a:p>
          <a:p>
            <a:r>
              <a:rPr lang="ru-RU" dirty="0" smtClean="0"/>
              <a:t>Синтаксическая роль – определение, либо сказуемое.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Переход прилагательных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Часть речи. Общее грамматическое значение.</a:t>
            </a:r>
          </a:p>
          <a:p>
            <a:r>
              <a:rPr lang="ru-RU" sz="2400" dirty="0" smtClean="0"/>
              <a:t>Начальная форма – единственное число, именительный падеж, мужской род (красный).</a:t>
            </a:r>
          </a:p>
          <a:p>
            <a:r>
              <a:rPr lang="ru-RU" sz="2400" dirty="0" smtClean="0"/>
              <a:t>Постоянные признаки: разряд имени прилагательного.</a:t>
            </a:r>
          </a:p>
          <a:p>
            <a:r>
              <a:rPr lang="ru-RU" sz="2400" dirty="0" smtClean="0"/>
              <a:t>Непостоянные признаки: краткая или полная форма, степень сравнения (только у качественных); число, род и падеж.</a:t>
            </a:r>
          </a:p>
          <a:p>
            <a:r>
              <a:rPr lang="ru-RU" sz="2400" dirty="0" smtClean="0"/>
              <a:t>Синтаксическая роль – определение, либо сказуемое.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29256" y="4805622"/>
            <a:ext cx="3713032" cy="2020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1565</TotalTime>
  <Words>634</Words>
  <PresentationFormat>Экран (4:3)</PresentationFormat>
  <Paragraphs>51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Трек</vt:lpstr>
      <vt:lpstr>Слайд 1</vt:lpstr>
      <vt:lpstr>       Актуальность тематики</vt:lpstr>
      <vt:lpstr>                Цель и задачи</vt:lpstr>
      <vt:lpstr>Основная гипотеза Этапы</vt:lpstr>
      <vt:lpstr>Методы,значимость,практичность</vt:lpstr>
      <vt:lpstr>Имя прилагательное</vt:lpstr>
      <vt:lpstr>Разряды имен прилагательных</vt:lpstr>
      <vt:lpstr>Морфологический разбор</vt:lpstr>
      <vt:lpstr>Переход прилагательных</vt:lpstr>
      <vt:lpstr>Достоинства прилагательного</vt:lpstr>
      <vt:lpstr>Достоинства прилагательного</vt:lpstr>
      <vt:lpstr>Достоинства прилагательного</vt:lpstr>
      <vt:lpstr>Роль прилагательного выводы</vt:lpstr>
      <vt:lpstr>          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Admin</cp:lastModifiedBy>
  <cp:revision>60</cp:revision>
  <dcterms:created xsi:type="dcterms:W3CDTF">2019-11-17T07:29:13Z</dcterms:created>
  <dcterms:modified xsi:type="dcterms:W3CDTF">2019-11-18T09:52:28Z</dcterms:modified>
</cp:coreProperties>
</file>