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2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33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2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0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7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03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2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7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35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8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21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6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4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7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87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6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3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19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4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56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  <p:sldLayoutId id="214748404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01BED-E27E-9A42-A90D-16FBCE0F5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Осень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3E3F9F-721C-8B40-9ACB-00EF61C1E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/>
              <a:t>Презентация о смене месяцев осени(Бабье </a:t>
            </a:r>
            <a:r>
              <a:rPr lang="ru-RU" dirty="0" err="1"/>
              <a:t>лето,созревание</a:t>
            </a:r>
            <a:r>
              <a:rPr lang="ru-RU" dirty="0"/>
              <a:t> </a:t>
            </a:r>
            <a:r>
              <a:rPr lang="ru-RU" dirty="0" err="1"/>
              <a:t>плодов,поздние</a:t>
            </a:r>
            <a:r>
              <a:rPr lang="ru-RU" dirty="0"/>
              <a:t> грибы, листопад, Золотая осень, первый снег, заморозки...)</a:t>
            </a:r>
          </a:p>
        </p:txBody>
      </p:sp>
    </p:spTree>
    <p:extLst>
      <p:ext uri="{BB962C8B-B14F-4D97-AF65-F5344CB8AC3E}">
        <p14:creationId xmlns:p14="http://schemas.microsoft.com/office/powerpoint/2010/main" val="295397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F1864-598E-124A-B65C-A7DEEB36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3490" y="618520"/>
            <a:ext cx="2753710" cy="232437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+mn-lt"/>
              </a:rPr>
              <a:t>Листья жёлтые танцуют,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С веток падают, летят.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Эту сказку золотую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Называют «листопад».</a:t>
            </a:r>
            <a:br>
              <a:rPr lang="ru-RU" dirty="0">
                <a:latin typeface="+mn-lt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85C527-EB9F-C049-96F3-90E103B724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7407" y="618520"/>
            <a:ext cx="8398543" cy="5244424"/>
          </a:xfrm>
        </p:spPr>
      </p:pic>
    </p:spTree>
    <p:extLst>
      <p:ext uri="{BB962C8B-B14F-4D97-AF65-F5344CB8AC3E}">
        <p14:creationId xmlns:p14="http://schemas.microsoft.com/office/powerpoint/2010/main" val="393154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3252D-90D4-AC45-A6DA-FE7A7C65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6" y="4330261"/>
            <a:ext cx="3069021" cy="186033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+mn-lt"/>
              </a:rPr>
              <a:t>Птичьи стаи в октябре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полетели к югу.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Там тепло, и в декабре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Не закружит вьюга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4D6BD9-C3E3-F242-B3F2-E40D1B1CEC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3200" y="210207"/>
            <a:ext cx="8928630" cy="5980386"/>
          </a:xfrm>
        </p:spPr>
      </p:pic>
    </p:spTree>
    <p:extLst>
      <p:ext uri="{BB962C8B-B14F-4D97-AF65-F5344CB8AC3E}">
        <p14:creationId xmlns:p14="http://schemas.microsoft.com/office/powerpoint/2010/main" val="55304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CDF2107-BD23-494E-8192-4D7AC46952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03953" y="846128"/>
            <a:ext cx="8869757" cy="573334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ADA7C5-216B-644B-9C1A-05577E374B21}"/>
              </a:ext>
            </a:extLst>
          </p:cNvPr>
          <p:cNvSpPr txBox="1"/>
          <p:nvPr/>
        </p:nvSpPr>
        <p:spPr>
          <a:xfrm>
            <a:off x="1503954" y="168166"/>
            <a:ext cx="9131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Ноябрь. Поздняя осень</a:t>
            </a:r>
          </a:p>
        </p:txBody>
      </p:sp>
    </p:spTree>
    <p:extLst>
      <p:ext uri="{BB962C8B-B14F-4D97-AF65-F5344CB8AC3E}">
        <p14:creationId xmlns:p14="http://schemas.microsoft.com/office/powerpoint/2010/main" val="119081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8BF78-1F2C-0949-BBAC-1B8B169C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" y="753227"/>
            <a:ext cx="3100552" cy="1580069"/>
          </a:xfrm>
        </p:spPr>
        <p:txBody>
          <a:bodyPr>
            <a:normAutofit/>
          </a:bodyPr>
          <a:lstStyle/>
          <a:p>
            <a:r>
              <a:rPr lang="ru-RU" sz="1600" dirty="0"/>
              <a:t>Руки мерзнут в ноябре:</a:t>
            </a:r>
            <a:br>
              <a:rPr lang="ru-RU" sz="1600" dirty="0"/>
            </a:br>
            <a:r>
              <a:rPr lang="ru-RU" sz="1600" dirty="0"/>
              <a:t>Холод, ветер на дворе,</a:t>
            </a:r>
            <a:br>
              <a:rPr lang="ru-RU" sz="1600" dirty="0"/>
            </a:br>
            <a:r>
              <a:rPr lang="ru-RU" sz="1600" dirty="0"/>
              <a:t>Осень поздняя </a:t>
            </a:r>
            <a:r>
              <a:rPr lang="ru-RU" sz="1800" dirty="0"/>
              <a:t>несет</a:t>
            </a:r>
            <a:br>
              <a:rPr lang="ru-RU" sz="1600" dirty="0"/>
            </a:br>
            <a:r>
              <a:rPr lang="ru-RU" sz="1600" dirty="0"/>
              <a:t>Первый снег и первый лед.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5A6D96-EBC7-0B47-941C-9413177609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26107" y="420414"/>
            <a:ext cx="7985572" cy="5938345"/>
          </a:xfrm>
        </p:spPr>
      </p:pic>
    </p:spTree>
    <p:extLst>
      <p:ext uri="{BB962C8B-B14F-4D97-AF65-F5344CB8AC3E}">
        <p14:creationId xmlns:p14="http://schemas.microsoft.com/office/powerpoint/2010/main" val="113125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E3F39-E95B-A143-8360-E5250EC2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714" y="262893"/>
            <a:ext cx="6229694" cy="44576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Сентябрь</a:t>
            </a:r>
            <a:r>
              <a:rPr lang="ru-RU" sz="2000" dirty="0"/>
              <a:t>. </a:t>
            </a:r>
            <a:r>
              <a:rPr lang="ru-RU" dirty="0"/>
              <a:t>«Бабье лето»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20CCE7-B549-2742-905B-ED1A3ED3536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5713" y="835512"/>
            <a:ext cx="8835390" cy="5863964"/>
          </a:xfrm>
        </p:spPr>
      </p:pic>
    </p:spTree>
    <p:extLst>
      <p:ext uri="{BB962C8B-B14F-4D97-AF65-F5344CB8AC3E}">
        <p14:creationId xmlns:p14="http://schemas.microsoft.com/office/powerpoint/2010/main" val="210592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B60E0-85D0-AC48-A117-F744B063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3429000"/>
            <a:ext cx="3497580" cy="2297430"/>
          </a:xfrm>
        </p:spPr>
        <p:txBody>
          <a:bodyPr>
            <a:normAutofit/>
          </a:bodyPr>
          <a:lstStyle/>
          <a:p>
            <a:r>
              <a:rPr lang="ru-RU" sz="1800" dirty="0"/>
              <a:t>В сентябре на тропки густо</a:t>
            </a:r>
            <a:br>
              <a:rPr lang="ru-RU" sz="1800" dirty="0"/>
            </a:br>
            <a:r>
              <a:rPr lang="ru-RU" sz="1800" dirty="0"/>
              <a:t>листья пёстрые легли.</a:t>
            </a:r>
            <a:br>
              <a:rPr lang="ru-RU" sz="1800" dirty="0"/>
            </a:br>
            <a:r>
              <a:rPr lang="ru-RU" sz="1800" dirty="0"/>
              <a:t>Сентябри в народе грустно</a:t>
            </a:r>
            <a:br>
              <a:rPr lang="ru-RU" sz="1800" dirty="0"/>
            </a:br>
            <a:r>
              <a:rPr lang="ru-RU" sz="1800" dirty="0"/>
              <a:t>бабьим летом нарекли.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54D4DD-9441-9840-B6EF-B5CF1BCCED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1922" y="499804"/>
            <a:ext cx="7749128" cy="5226626"/>
          </a:xfrm>
        </p:spPr>
      </p:pic>
    </p:spTree>
    <p:extLst>
      <p:ext uri="{BB962C8B-B14F-4D97-AF65-F5344CB8AC3E}">
        <p14:creationId xmlns:p14="http://schemas.microsoft.com/office/powerpoint/2010/main" val="287823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A50CE-29B8-A148-91B2-1D3830DA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189187"/>
            <a:ext cx="9758037" cy="57806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Осенние цветы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40C391-E40F-B44C-9662-2CD7C27656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0190" y="767255"/>
            <a:ext cx="9464040" cy="5599255"/>
          </a:xfrm>
        </p:spPr>
      </p:pic>
    </p:spTree>
    <p:extLst>
      <p:ext uri="{BB962C8B-B14F-4D97-AF65-F5344CB8AC3E}">
        <p14:creationId xmlns:p14="http://schemas.microsoft.com/office/powerpoint/2010/main" val="132239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63D6C08-55E2-1245-AEAC-7A882CAF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86" y="3710152"/>
            <a:ext cx="4526448" cy="2207172"/>
          </a:xfrm>
        </p:spPr>
        <p:txBody>
          <a:bodyPr>
            <a:normAutofit/>
          </a:bodyPr>
          <a:lstStyle/>
          <a:p>
            <a:r>
              <a:rPr lang="ru-RU" sz="1800" dirty="0"/>
              <a:t>Как манит гроздьями нас куст калины красной.</a:t>
            </a:r>
            <a:br>
              <a:rPr lang="ru-RU" sz="1800" dirty="0"/>
            </a:br>
            <a:r>
              <a:rPr lang="ru-RU" sz="1800" dirty="0"/>
              <a:t>Качая ветками в объятьях ветерка.</a:t>
            </a:r>
            <a:br>
              <a:rPr lang="ru-RU" sz="1800" dirty="0"/>
            </a:br>
            <a:r>
              <a:rPr lang="ru-RU" sz="1800" dirty="0"/>
              <a:t>Дразня призывно спелостью прекрасной.</a:t>
            </a:r>
            <a:br>
              <a:rPr lang="ru-RU" sz="1800" dirty="0"/>
            </a:br>
            <a:r>
              <a:rPr lang="ru-RU" sz="1800" dirty="0"/>
              <a:t>Да только ягода </a:t>
            </a:r>
            <a:r>
              <a:rPr lang="ru-RU" sz="1800" dirty="0" err="1"/>
              <a:t>ее,увы,горька</a:t>
            </a:r>
            <a:r>
              <a:rPr lang="ru-RU" sz="1800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D1201C-BA61-894C-81F1-6A77432FA5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526" y="240985"/>
            <a:ext cx="5133172" cy="3469169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5FD229-4D75-9E4F-9FC4-BD2253DE7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039" y="1996966"/>
            <a:ext cx="6531435" cy="4724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089C13-0680-0E4F-A327-BD09B6CE925C}"/>
              </a:ext>
            </a:extLst>
          </p:cNvPr>
          <p:cNvSpPr txBox="1"/>
          <p:nvPr/>
        </p:nvSpPr>
        <p:spPr>
          <a:xfrm>
            <a:off x="5424039" y="783771"/>
            <a:ext cx="3277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Ах рябина милая ,</a:t>
            </a:r>
          </a:p>
          <a:p>
            <a:r>
              <a:rPr lang="ru-RU" dirty="0">
                <a:latin typeface="+mj-lt"/>
              </a:rPr>
              <a:t>Осенью красивая,</a:t>
            </a:r>
          </a:p>
          <a:p>
            <a:r>
              <a:rPr lang="ru-RU" dirty="0">
                <a:latin typeface="+mj-lt"/>
              </a:rPr>
              <a:t>Птичек созываешь,</a:t>
            </a:r>
          </a:p>
          <a:p>
            <a:r>
              <a:rPr lang="ru-RU" dirty="0">
                <a:latin typeface="+mj-lt"/>
              </a:rPr>
              <a:t>Плодами угощаешь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5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DCB58-B7EE-384E-A381-1AD59461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26397"/>
            <a:ext cx="3952515" cy="893109"/>
          </a:xfrm>
        </p:spPr>
        <p:txBody>
          <a:bodyPr>
            <a:normAutofit/>
          </a:bodyPr>
          <a:lstStyle/>
          <a:p>
            <a:r>
              <a:rPr lang="ru-RU" dirty="0"/>
              <a:t>Дары осени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D5E835-B6D1-9446-B1B5-3E0A28AB17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66345" y="1019506"/>
            <a:ext cx="9291145" cy="5591502"/>
          </a:xfrm>
        </p:spPr>
      </p:pic>
    </p:spTree>
    <p:extLst>
      <p:ext uri="{BB962C8B-B14F-4D97-AF65-F5344CB8AC3E}">
        <p14:creationId xmlns:p14="http://schemas.microsoft.com/office/powerpoint/2010/main" val="193497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7F06F6-722E-CB45-AF95-118464901B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50732" y="465083"/>
            <a:ext cx="9543394" cy="6096000"/>
          </a:xfrm>
        </p:spPr>
      </p:pic>
    </p:spTree>
    <p:extLst>
      <p:ext uri="{BB962C8B-B14F-4D97-AF65-F5344CB8AC3E}">
        <p14:creationId xmlns:p14="http://schemas.microsoft.com/office/powerpoint/2010/main" val="356163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DD1AC6-34CA-5743-AC36-4440689C04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6856" y="444064"/>
            <a:ext cx="9614862" cy="6009289"/>
          </a:xfrm>
        </p:spPr>
      </p:pic>
    </p:spTree>
    <p:extLst>
      <p:ext uri="{BB962C8B-B14F-4D97-AF65-F5344CB8AC3E}">
        <p14:creationId xmlns:p14="http://schemas.microsoft.com/office/powerpoint/2010/main" val="310340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585D6-F1AD-AF47-A9FC-F905D72A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7" y="322304"/>
            <a:ext cx="7446533" cy="686689"/>
          </a:xfrm>
        </p:spPr>
        <p:txBody>
          <a:bodyPr/>
          <a:lstStyle/>
          <a:p>
            <a:r>
              <a:rPr lang="ru-RU" dirty="0"/>
              <a:t>Октябрь . «Золотая осень»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6BCE04-F8FB-D648-9849-6E12678748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44717" y="1001625"/>
            <a:ext cx="8376745" cy="5534072"/>
          </a:xfrm>
        </p:spPr>
      </p:pic>
    </p:spTree>
    <p:extLst>
      <p:ext uri="{BB962C8B-B14F-4D97-AF65-F5344CB8AC3E}">
        <p14:creationId xmlns:p14="http://schemas.microsoft.com/office/powerpoint/2010/main" val="1716588993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{B996CBB9-1BD9-8548-B9F0-7F2E5714FA8E}tf10001057</Template>
  <TotalTime>81</TotalTime>
  <Words>175</Words>
  <Application>Microsoft Macintosh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Берлин</vt:lpstr>
      <vt:lpstr>Осень</vt:lpstr>
      <vt:lpstr>Сентябрь. «Бабье лето»</vt:lpstr>
      <vt:lpstr>В сентябре на тропки густо листья пёстрые легли. Сентябри в народе грустно бабьим летом нарекли. </vt:lpstr>
      <vt:lpstr>Осенние цветы</vt:lpstr>
      <vt:lpstr>Как манит гроздьями нас куст калины красной. Качая ветками в объятьях ветерка. Дразня призывно спелостью прекрасной. Да только ягода ее,увы,горька.</vt:lpstr>
      <vt:lpstr>Дары осени</vt:lpstr>
      <vt:lpstr>Презентация PowerPoint</vt:lpstr>
      <vt:lpstr>Презентация PowerPoint</vt:lpstr>
      <vt:lpstr>Октябрь . «Золотая осень»</vt:lpstr>
      <vt:lpstr>Листья жёлтые танцуют, С веток падают, летят. Эту сказку золотую Называют «листопад».  </vt:lpstr>
      <vt:lpstr>Птичьи стаи в октябре полетели к югу. Там тепло, и в декабре Не закружит вьюга</vt:lpstr>
      <vt:lpstr>Презентация PowerPoint</vt:lpstr>
      <vt:lpstr>Руки мерзнут в ноябре: Холод, ветер на дворе, Осень поздняя несет Первый снег и первый лед.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</dc:title>
  <dc:creator>Ирина Киселева</dc:creator>
  <cp:lastModifiedBy>Ирина Киселева</cp:lastModifiedBy>
  <cp:revision>9</cp:revision>
  <dcterms:created xsi:type="dcterms:W3CDTF">2019-10-31T13:11:20Z</dcterms:created>
  <dcterms:modified xsi:type="dcterms:W3CDTF">2019-10-31T14:33:03Z</dcterms:modified>
</cp:coreProperties>
</file>