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0" r:id="rId9"/>
    <p:sldId id="261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7193-F004-4041-9953-9E047782920F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E645-48FA-4CD0-98EC-E24D867F0ED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365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7193-F004-4041-9953-9E047782920F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E645-48FA-4CD0-98EC-E24D867F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35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7193-F004-4041-9953-9E047782920F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E645-48FA-4CD0-98EC-E24D867F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44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7193-F004-4041-9953-9E047782920F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E645-48FA-4CD0-98EC-E24D867F0ED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1339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7193-F004-4041-9953-9E047782920F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E645-48FA-4CD0-98EC-E24D867F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273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7193-F004-4041-9953-9E047782920F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E645-48FA-4CD0-98EC-E24D867F0ED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6052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7193-F004-4041-9953-9E047782920F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E645-48FA-4CD0-98EC-E24D867F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842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7193-F004-4041-9953-9E047782920F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E645-48FA-4CD0-98EC-E24D867F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487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7193-F004-4041-9953-9E047782920F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E645-48FA-4CD0-98EC-E24D867F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1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7193-F004-4041-9953-9E047782920F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E645-48FA-4CD0-98EC-E24D867F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3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7193-F004-4041-9953-9E047782920F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E645-48FA-4CD0-98EC-E24D867F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65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7193-F004-4041-9953-9E047782920F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E645-48FA-4CD0-98EC-E24D867F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34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7193-F004-4041-9953-9E047782920F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E645-48FA-4CD0-98EC-E24D867F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5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7193-F004-4041-9953-9E047782920F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E645-48FA-4CD0-98EC-E24D867F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67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7193-F004-4041-9953-9E047782920F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E645-48FA-4CD0-98EC-E24D867F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86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7193-F004-4041-9953-9E047782920F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E645-48FA-4CD0-98EC-E24D867F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16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7193-F004-4041-9953-9E047782920F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E645-48FA-4CD0-98EC-E24D867F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F507193-F004-4041-9953-9E047782920F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776E645-48FA-4CD0-98EC-E24D867F0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3270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МАРАФОНСКИЙ БЕГ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540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0280" y="160031"/>
            <a:ext cx="8534400" cy="1507067"/>
          </a:xfrm>
        </p:spPr>
        <p:txBody>
          <a:bodyPr/>
          <a:lstStyle/>
          <a:p>
            <a:pPr algn="ctr"/>
            <a:r>
              <a:rPr lang="ru-RU" dirty="0"/>
              <a:t>Психологическая подготовка марафонца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8187" y="1667098"/>
            <a:ext cx="7070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Подготовка к марафону не должна ограничиваться лишь развитием физических качеств спортсмена. Не менее важна работа с психологом. Так, волевые качества и нацеленность на результат должны идти на первом месте. Потому с психологом стоит осваивать различные техники </a:t>
            </a:r>
            <a:r>
              <a:rPr lang="ru-RU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психорегуляции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искать мотивационные факторы, совершенствовать стрессоустойчивость.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437" y="3627112"/>
            <a:ext cx="4341455" cy="247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16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5581" y="2272166"/>
            <a:ext cx="8534400" cy="1507067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Спасибо </a:t>
            </a:r>
            <a:br>
              <a:rPr lang="ru-RU" sz="6600" dirty="0" smtClean="0"/>
            </a:br>
            <a:r>
              <a:rPr lang="ru-RU" sz="6600" dirty="0" smtClean="0"/>
              <a:t>за </a:t>
            </a:r>
            <a:br>
              <a:rPr lang="ru-RU" sz="6600" dirty="0" smtClean="0"/>
            </a:br>
            <a:r>
              <a:rPr lang="ru-RU" sz="6600" dirty="0" smtClean="0"/>
              <a:t>просмотр!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1302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1040" y="0"/>
            <a:ext cx="8534400" cy="1507067"/>
          </a:xfrm>
        </p:spPr>
        <p:txBody>
          <a:bodyPr/>
          <a:lstStyle/>
          <a:p>
            <a:r>
              <a:rPr lang="ru-RU" dirty="0" smtClean="0"/>
              <a:t>Что такое марафонский бег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21218" y="1700011"/>
            <a:ext cx="41341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Марафонский бег — это одна из самых сложных беговых дистанций. Дальность - 42 км 195 метров. Марафонский бег – это работа организма на пределе его возможностей. </a:t>
            </a:r>
            <a:endParaRPr lang="ru-RU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248" y="1507067"/>
            <a:ext cx="4121152" cy="295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27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0735" y="218941"/>
            <a:ext cx="8534400" cy="1507067"/>
          </a:xfrm>
        </p:spPr>
        <p:txBody>
          <a:bodyPr/>
          <a:lstStyle/>
          <a:p>
            <a:r>
              <a:rPr lang="ru-RU" dirty="0" smtClean="0"/>
              <a:t>История марафонского бега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7403" y="1617604"/>
            <a:ext cx="61990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Появление марафонского бега как спортивной дисциплины связано с подвигом античного воина по имени </a:t>
            </a:r>
            <a:r>
              <a:rPr lang="ru-RU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Филиппидес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12 сентября 490 г. до нашей эры он пробежал не останавливаясь расстояние, равное 40,2 км, от местечка Марафон до Афин, чтобы сообщить согражданам радостную весть о победе над персами. Воскликнув «Мы победили!», он упал замертво. По предложению французского филолога Мишеля </a:t>
            </a:r>
            <a:r>
              <a:rPr lang="ru-RU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Бреаля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в память о воине-гонце бег от Марафона до Афин был включен в программу первых Олимпийских игр нашего времени, которые проходили в 1896 г. в греческой столице. 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279" y="1617604"/>
            <a:ext cx="3528006" cy="2168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393" y="4433553"/>
            <a:ext cx="3046658" cy="182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6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9668" y="1086492"/>
            <a:ext cx="702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Марафонский бег – это по истине Олимпийский вид спорта. Впервые марафон вошел в программу Олимпийских игр в 1896 году в Греции. Правда, продолжительность дистанции несколько раз изменялась. Но забеги проводились всегда. Окончательно утвержденной дистанция стала в 1924 году. Тогда было решено, что дистанция марафонского бега – это преодоление 42195 метров. Марафонские забеги проводятся также в разных странах.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064" y="890612"/>
            <a:ext cx="3844784" cy="250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70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4826" y="121394"/>
            <a:ext cx="8534400" cy="1507067"/>
          </a:xfrm>
        </p:spPr>
        <p:txBody>
          <a:bodyPr/>
          <a:lstStyle/>
          <a:p>
            <a:pPr algn="ctr"/>
            <a:r>
              <a:rPr lang="ru-RU" dirty="0"/>
              <a:t>Техника бега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8187" y="2034862"/>
            <a:ext cx="70705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Основным принципом бега на средние и длинные дистанции является его экономичность. С учетом этого выполняются все движения. По своей основной структуре техника бега на средние и длинные дистанции не отличается от техники бега на короткие дистанции. </a:t>
            </a:r>
            <a:endParaRPr lang="ru-RU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374" y="4188651"/>
            <a:ext cx="57150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15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8764" y="88435"/>
            <a:ext cx="8534400" cy="1507067"/>
          </a:xfrm>
        </p:spPr>
        <p:txBody>
          <a:bodyPr/>
          <a:lstStyle/>
          <a:p>
            <a:pPr algn="ctr"/>
            <a:r>
              <a:rPr lang="ru-RU" dirty="0"/>
              <a:t>Положение туловища, работа рук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6620" y="193998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Туловище бегунов на средние и длинные дистанции занимает более вертикальное положение, что обеспечивает большую подвижность ног. Однако бегун не должен столь же высоко поднимать голень, как в беге на короткие дистанции, работа рук менее интенсивна. По мере удлинения дистанции бега, длина шага становится короче.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8042" b="8769"/>
          <a:stretch/>
        </p:blipFill>
        <p:spPr>
          <a:xfrm>
            <a:off x="7451234" y="1841625"/>
            <a:ext cx="2771930" cy="26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30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9431" y="0"/>
            <a:ext cx="8534400" cy="1507067"/>
          </a:xfrm>
        </p:spPr>
        <p:txBody>
          <a:bodyPr/>
          <a:lstStyle/>
          <a:p>
            <a:pPr algn="ctr"/>
            <a:r>
              <a:rPr lang="ru-RU" dirty="0"/>
              <a:t>Постановка ступни на грунт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488" y="1635617"/>
            <a:ext cx="88735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Ступня ставится на грунт таким образом, чтобы при касании грунта пятка находилась почти перпендикулярно под коленом. Постановка ступни на грунт зависит от скорости бега и длины шага. Бегун на средние дистанции ставит ногу на грунт первоначально внешним краем передней части ступни, а затем касается грунта всей ступней. По мере удлинения дистанции бегун ставит ногу на грунт более плоско. 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609" y="3518493"/>
            <a:ext cx="4279178" cy="282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5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7553" y="0"/>
            <a:ext cx="8534400" cy="1507067"/>
          </a:xfrm>
        </p:spPr>
        <p:txBody>
          <a:bodyPr/>
          <a:lstStyle/>
          <a:p>
            <a:pPr algn="ctr"/>
            <a:r>
              <a:rPr lang="ru-RU" dirty="0"/>
              <a:t>Особенности марафона и его влияние на организм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277" y="1674493"/>
            <a:ext cx="600155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Бег на такую длинную дистанцию является достаточно сложным испытанием для организма. Он не только требует отличной тренированности опорно-двигательного аппарата, но и утомляет психику. Но именно в этом заключаются основные плюсы тренировки марафонца. Бег на длинную дистанцию дает спортсмену уверенность в своих силах, учит полному самоконтролю, умению расслабляться в процессе бега, развивает скоростные способности. Наиболее сильную нагрузку марафонский бег оказывает на сердечно-сосудистую систему. Если заниматься этим видом легкой атлетики после специальной подготовки, можно добиться значительного улучшения в работе сердца, предупредить развитие различных его заболеваний. 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247" y="1674493"/>
            <a:ext cx="3850147" cy="256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63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22" y="108515"/>
            <a:ext cx="8534400" cy="1507067"/>
          </a:xfrm>
        </p:spPr>
        <p:txBody>
          <a:bodyPr/>
          <a:lstStyle/>
          <a:p>
            <a:pPr algn="ctr"/>
            <a:r>
              <a:rPr lang="ru-RU" dirty="0"/>
              <a:t>Подготовка к марафонскому бегу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1461" y="1403796"/>
            <a:ext cx="511813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Спортсмены, которые собираются преодолевать марафонские дистанции, должны готовиться с тренером, который будет координировать их действия, чтобы достичь максимальных результатов. Итак, для прохождения дистанции марафонского бега рекомендуют: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Тренировки должны включать кроссы по пересеченной местности, преодоление длинных дистанций при постепенном увеличении расстояния, бег по местности с разнообразным рельефом и с обязательными подъемами в гору. Важно преодолеть однократную нагрузку в 20-30 километров.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Впоследствии необходимо будет пробегать ежедневно расстояние в 12 километров. Некоторые специалисты утверждают, что такой забег каждый день 12 недель подряд позволяет говорить о подготовленности организма к марафону.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957" y="1615582"/>
            <a:ext cx="4394683" cy="291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1540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132</TotalTime>
  <Words>621</Words>
  <Application>Microsoft Office PowerPoint</Application>
  <PresentationFormat>Произвольный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Сектор</vt:lpstr>
      <vt:lpstr>МАРАФОНСКИЙ БЕГ</vt:lpstr>
      <vt:lpstr>Что такое марафонский бег</vt:lpstr>
      <vt:lpstr>История марафонского бега </vt:lpstr>
      <vt:lpstr>Презентация PowerPoint</vt:lpstr>
      <vt:lpstr>Техника бега</vt:lpstr>
      <vt:lpstr>Положение туловища, работа рук</vt:lpstr>
      <vt:lpstr>Постановка ступни на грунт</vt:lpstr>
      <vt:lpstr>Особенности марафона и его влияние на организм</vt:lpstr>
      <vt:lpstr>Подготовка к марафонскому бегу</vt:lpstr>
      <vt:lpstr>Психологическая подготовка марафонца</vt:lpstr>
      <vt:lpstr>Спасибо  за  просмотр!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МАРАФОНСКИЙ БЕГ</dc:title>
  <dc:creator>Эмма</dc:creator>
  <cp:lastModifiedBy>user</cp:lastModifiedBy>
  <cp:revision>7</cp:revision>
  <dcterms:created xsi:type="dcterms:W3CDTF">2018-11-10T10:56:53Z</dcterms:created>
  <dcterms:modified xsi:type="dcterms:W3CDTF">2019-10-31T08:53:07Z</dcterms:modified>
</cp:coreProperties>
</file>