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285992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ТЕМА: «Разговор о маме»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Pictures\2011-10-01\ПОМОГАЕМ МАМЕ\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429156" cy="3786214"/>
          </a:xfrm>
          <a:prstGeom prst="rect">
            <a:avLst/>
          </a:prstGeom>
          <a:noFill/>
        </p:spPr>
      </p:pic>
      <p:pic>
        <p:nvPicPr>
          <p:cNvPr id="1027" name="Picture 3" descr="C:\Users\123\Pictures\2011-10-01\ПОМОГАЕМ МАМЕ\images (2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643182"/>
            <a:ext cx="4071966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Pictures\2011-10-01\ПОМОГАЕМ МАМЕ\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643182"/>
            <a:ext cx="4071966" cy="3929090"/>
          </a:xfrm>
          <a:prstGeom prst="rect">
            <a:avLst/>
          </a:prstGeom>
          <a:noFill/>
        </p:spPr>
      </p:pic>
      <p:pic>
        <p:nvPicPr>
          <p:cNvPr id="2051" name="Picture 3" descr="C:\Users\123\Pictures\2011-10-01\ПОМОГАЕМ МАМЕ\images (2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414340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3\Pictures\2011-10-01\ПОМОГАЕМ МАМЕ\images (2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429000"/>
            <a:ext cx="3714776" cy="3429000"/>
          </a:xfrm>
          <a:prstGeom prst="rect">
            <a:avLst/>
          </a:prstGeom>
          <a:noFill/>
        </p:spPr>
      </p:pic>
      <p:pic>
        <p:nvPicPr>
          <p:cNvPr id="3075" name="Picture 3" descr="C:\Users\123\Pictures\2011-10-01\ПОМОГАЕМ МАМЕ\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3714776" cy="3143272"/>
          </a:xfrm>
          <a:prstGeom prst="rect">
            <a:avLst/>
          </a:prstGeom>
          <a:noFill/>
        </p:spPr>
      </p:pic>
      <p:pic>
        <p:nvPicPr>
          <p:cNvPr id="3076" name="Picture 4" descr="C:\Users\123\Pictures\2011-10-01\ПОМОГАЕМ МАМЕ\images (2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14290"/>
            <a:ext cx="350046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3\Pictures\2011-10-01\ПОМОГАЕМ МАМЕ\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6858048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23\Pictures\2011-10-01\ПОМОГАЕМ МАМЕ\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42918"/>
            <a:ext cx="6858048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23\Pictures\2011-10-01\ПОМОГАЕМ МАМЕ\images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000240"/>
            <a:ext cx="3714776" cy="4643446"/>
          </a:xfrm>
          <a:prstGeom prst="rect">
            <a:avLst/>
          </a:prstGeom>
          <a:noFill/>
        </p:spPr>
      </p:pic>
      <p:pic>
        <p:nvPicPr>
          <p:cNvPr id="3" name="Содержимое 4" descr="images (27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" y="642918"/>
            <a:ext cx="4329114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23\Pictures\2011-10-01\ПОМОГАЕМ МАМЕ\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715304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7</Words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User</cp:lastModifiedBy>
  <cp:revision>10</cp:revision>
  <dcterms:created xsi:type="dcterms:W3CDTF">2011-10-06T07:03:28Z</dcterms:created>
  <dcterms:modified xsi:type="dcterms:W3CDTF">2013-03-16T12:27:29Z</dcterms:modified>
</cp:coreProperties>
</file>