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E542E-4190-4C7E-A553-1A01A4F87D27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9BE6C-C94E-4348-9AEF-0940CD01F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945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509120"/>
            <a:ext cx="3960440" cy="1944216"/>
          </a:xfrm>
        </p:spPr>
        <p:txBody>
          <a:bodyPr>
            <a:noAutofit/>
          </a:bodyPr>
          <a:lstStyle/>
          <a:p>
            <a:pPr algn="r"/>
            <a:r>
              <a:rPr lang="ru-RU" sz="1400" dirty="0" smtClean="0"/>
              <a:t>Автор работы </a:t>
            </a:r>
          </a:p>
          <a:p>
            <a:pPr algn="r"/>
            <a:r>
              <a:rPr lang="ru-RU" sz="1400" dirty="0" smtClean="0"/>
              <a:t>Горбачева Оксана Сергеевна </a:t>
            </a:r>
          </a:p>
          <a:p>
            <a:pPr algn="r"/>
            <a:r>
              <a:rPr lang="ru-RU" sz="1400" dirty="0" smtClean="0"/>
              <a:t>Ученица 11 А класса МБОУ «СОШ №1 им. Героя Советского Союза П. И. Чиркина г. Калининска Саратовской области».</a:t>
            </a:r>
          </a:p>
          <a:p>
            <a:pPr algn="r"/>
            <a:r>
              <a:rPr lang="ru-RU" sz="1400" dirty="0" smtClean="0"/>
              <a:t>Руководитель </a:t>
            </a:r>
          </a:p>
          <a:p>
            <a:pPr algn="r"/>
            <a:r>
              <a:rPr lang="ru-RU" sz="1400" dirty="0" err="1" smtClean="0"/>
              <a:t>Нугаева</a:t>
            </a:r>
            <a:r>
              <a:rPr lang="ru-RU" sz="1400" dirty="0" smtClean="0"/>
              <a:t> Наталья Владимировна, учитель русского языка и литературы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Театральная жизнь моего города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04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AutoNum type="arabicPeriod"/>
            </a:pPr>
            <a:r>
              <a:rPr lang="ru-RU" dirty="0" smtClean="0"/>
              <a:t>Куликов Л. В. «Где течет Баланда». – Саратов: КИЦ «</a:t>
            </a:r>
            <a:r>
              <a:rPr lang="ru-RU" dirty="0" err="1" smtClean="0"/>
              <a:t>Саратовтелефильм</a:t>
            </a:r>
            <a:r>
              <a:rPr lang="ru-RU" dirty="0" smtClean="0"/>
              <a:t>» - « Добродея»,2012</a:t>
            </a:r>
          </a:p>
          <a:p>
            <a:pPr marL="502920" indent="-457200">
              <a:buAutoNum type="arabicPeriod"/>
            </a:pPr>
            <a:r>
              <a:rPr lang="ru-RU" dirty="0" smtClean="0"/>
              <a:t>М. </a:t>
            </a:r>
            <a:r>
              <a:rPr lang="ru-RU" dirty="0" err="1" smtClean="0"/>
              <a:t>Гольцев</a:t>
            </a:r>
            <a:r>
              <a:rPr lang="ru-RU" dirty="0" smtClean="0"/>
              <a:t> «Воспоминания» - Калининск ООО «Полиграфист» – 2009</a:t>
            </a:r>
          </a:p>
          <a:p>
            <a:pPr marL="502920" indent="-457200">
              <a:buAutoNum type="arabicPeriod"/>
            </a:pPr>
            <a:r>
              <a:rPr lang="ru-RU" dirty="0" smtClean="0"/>
              <a:t>«Народная трибуна» №33-34(выпуск от 27 марта 2008 года)</a:t>
            </a:r>
          </a:p>
          <a:p>
            <a:pPr marL="502920" indent="-457200">
              <a:buAutoNum type="arabicPeriod"/>
            </a:pPr>
            <a:r>
              <a:rPr lang="ru-RU" dirty="0" smtClean="0"/>
              <a:t>«Народная трибуна» №36 (выпуск от 26 марта 2011 года)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4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3332024"/>
            <a:ext cx="8767933" cy="3841392"/>
          </a:xfrm>
        </p:spPr>
        <p:txBody>
          <a:bodyPr/>
          <a:lstStyle/>
          <a:p>
            <a:pPr marL="45720" indent="0">
              <a:buNone/>
            </a:pPr>
            <a:r>
              <a:rPr lang="ru-RU" sz="2400" dirty="0" smtClean="0"/>
              <a:t>Театр – это всегда явление творческое, необходимое и увлекательное. В каждом городе есть театр, а то и несколько! Но можно ли говорить о театральной жизни в маленьком провинциальном городке Саратовской области?</a:t>
            </a:r>
          </a:p>
          <a:p>
            <a:pPr marL="45720" indent="0">
              <a:buNone/>
            </a:pPr>
            <a:r>
              <a:rPr lang="ru-RU" sz="2400" dirty="0" smtClean="0"/>
              <a:t>Я заинтересовалась этой проблемой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1700808"/>
            <a:ext cx="31318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Театр – это такая кафедра ,с которой можно много сказать миру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добра</a:t>
            </a:r>
          </a:p>
          <a:p>
            <a:pPr algn="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Н. В. Гоголь 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7828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smtClean="0"/>
              <a:t>Мои задачи:</a:t>
            </a:r>
          </a:p>
          <a:p>
            <a:r>
              <a:rPr lang="ru-RU" dirty="0"/>
              <a:t>у</a:t>
            </a:r>
            <a:r>
              <a:rPr lang="ru-RU" dirty="0" smtClean="0"/>
              <a:t>знать, была ли театральная жизнь в Калининске в ХХ веке;</a:t>
            </a:r>
          </a:p>
          <a:p>
            <a:r>
              <a:rPr lang="ru-RU" dirty="0"/>
              <a:t>в</a:t>
            </a:r>
            <a:r>
              <a:rPr lang="ru-RU" dirty="0" smtClean="0"/>
              <a:t>ыяснить, существует ли в настоящее время в городе какие-либо театральные коллективы;</a:t>
            </a:r>
          </a:p>
          <a:p>
            <a:r>
              <a:rPr lang="ru-RU" dirty="0"/>
              <a:t>п</a:t>
            </a:r>
            <a:r>
              <a:rPr lang="ru-RU" dirty="0" smtClean="0"/>
              <a:t>онять, с какими проблемами сталкиваются театральные коллективы города;</a:t>
            </a:r>
          </a:p>
          <a:p>
            <a:r>
              <a:rPr lang="ru-RU" dirty="0"/>
              <a:t>у</a:t>
            </a:r>
            <a:r>
              <a:rPr lang="ru-RU" dirty="0" smtClean="0"/>
              <a:t>знать, каких высот может достичь театральный коллектив маленького провинциального городка;</a:t>
            </a:r>
          </a:p>
          <a:p>
            <a:r>
              <a:rPr lang="ru-RU" dirty="0"/>
              <a:t>п</a:t>
            </a:r>
            <a:r>
              <a:rPr lang="ru-RU" dirty="0" smtClean="0"/>
              <a:t>ознакомиться поближе с настоящими театралами;</a:t>
            </a:r>
          </a:p>
          <a:p>
            <a:r>
              <a:rPr lang="ru-RU" dirty="0"/>
              <a:t>п</a:t>
            </a:r>
            <a:r>
              <a:rPr lang="ru-RU" dirty="0" smtClean="0"/>
              <a:t>онять, чем живут настоящие театралы, что их поддерживает.</a:t>
            </a:r>
          </a:p>
          <a:p>
            <a:pPr marL="45720" indent="0">
              <a:buNone/>
            </a:pPr>
            <a:r>
              <a:rPr lang="ru-RU" dirty="0" smtClean="0"/>
              <a:t>Мною была выдвинута </a:t>
            </a:r>
            <a:r>
              <a:rPr lang="ru-RU" b="1" dirty="0" smtClean="0"/>
              <a:t>рабочая гипотеза</a:t>
            </a:r>
            <a:r>
              <a:rPr lang="ru-RU" dirty="0" smtClean="0"/>
              <a:t>, которая состоит в том, что театральные коллективы в нашем городе и есть его самая настоящая жизнь.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55846"/>
            <a:ext cx="8381260" cy="1344961"/>
          </a:xfrm>
        </p:spPr>
        <p:txBody>
          <a:bodyPr/>
          <a:lstStyle/>
          <a:p>
            <a:r>
              <a:rPr lang="ru-RU" sz="2000" dirty="0"/>
              <a:t>Цель моей работы – применимо ли понятие «театральная жизнь» в нашем городе Калининске?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3426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5328592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 smtClean="0"/>
              <a:t>«Истина о том, что человека создал труд, бесспорна. Но, думается, была еще одна движущая сила прогресса, имя которой – мечта. Разумеется, мечта не беспочвенная, не бесплодная, а та, что окрыляет», - вычитала я в одной из центральных газет о театре из провинциального городка.    </a:t>
            </a:r>
          </a:p>
          <a:p>
            <a:pPr marL="45720" indent="0">
              <a:buNone/>
            </a:pPr>
            <a:r>
              <a:rPr lang="ru-RU" dirty="0" smtClean="0"/>
              <a:t>Калининск, вопреки классическому определению, из тех районных городков, которые не являются «черными дырами российского захолустья». Здесь, кажется, в самом воздухе присутствует особая аура, которая непременно должна была взрастить нечто необыкновенное.</a:t>
            </a:r>
          </a:p>
          <a:p>
            <a:pPr marL="45720" indent="0">
              <a:buNone/>
            </a:pPr>
            <a:r>
              <a:rPr lang="ru-RU" dirty="0"/>
              <a:t>Театральная жизнь города Калининска начинается еще в 30 годы ХХ века, и основой ее стал Михаил Иванович </a:t>
            </a:r>
            <a:r>
              <a:rPr lang="ru-RU" dirty="0" err="1"/>
              <a:t>Некозаченко</a:t>
            </a:r>
            <a:r>
              <a:rPr lang="ru-RU" dirty="0"/>
              <a:t>, действительный член Этнографического общества Императорской Академии наук, уроженец села Баланда. Прибыл он на свою родину по велению партии. В стране в это время проводилась политика всеобщего обучения. </a:t>
            </a:r>
            <a:r>
              <a:rPr lang="ru-RU" dirty="0" err="1"/>
              <a:t>Некозаченко</a:t>
            </a:r>
            <a:r>
              <a:rPr lang="ru-RU" dirty="0"/>
              <a:t> стал учить детей разного возраста музыкальной грамоте и приобщать к мировой музыкальной культуре. Он по крупицам собирал таланты по всей округе и устраивал концерты, где исполнялись фрагменты русской классики. Учил </a:t>
            </a:r>
            <a:r>
              <a:rPr lang="ru-RU" dirty="0" err="1"/>
              <a:t>Некозаченко</a:t>
            </a:r>
            <a:r>
              <a:rPr lang="ru-RU" dirty="0"/>
              <a:t> и игре на духовных инструментах. Это он открыл талант О. В. Ковалёвой, исполнительницы русских народных песен.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театральной жизни Баланды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48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19070"/>
            <a:ext cx="4176463" cy="4878281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 smtClean="0"/>
              <a:t>Величайшим событием в культурной жизни рабочего посёлка Баланды стало появление в годы Великой Отечественной войны эвакуированного из Харькова государственного музыкально-драматического театра им. Т.Г. Шевченко. Театр разместился в Доме социалистической культуры, который называли ДСК, и сразу же открыл сезон показом пьес украинских и русских драматургов. Пьесы шли на русском и украинских языках. «Натали Полтавка», «Свадьба в Малиновке», «Девушка из Барселоны», - это далеко не полный репертуар профессионального театра.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Величайшее событие в культурной жизни Баланды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237" y="2238429"/>
            <a:ext cx="4435295" cy="320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07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 smtClean="0"/>
              <a:t>После войны в рабочем поселке культурную жизнь продолжили народный хор и театральный коллектив ДСК. О театральной жизни послевоенного времени я узнала из воспоминаний Михаила Иосифовича </a:t>
            </a:r>
            <a:r>
              <a:rPr lang="ru-RU" dirty="0" err="1" smtClean="0"/>
              <a:t>Гольцева</a:t>
            </a:r>
            <a:r>
              <a:rPr lang="ru-RU" dirty="0" smtClean="0"/>
              <a:t>, главного инженера </a:t>
            </a:r>
            <a:r>
              <a:rPr lang="ru-RU" dirty="0" err="1" smtClean="0"/>
              <a:t>Баландинского</a:t>
            </a:r>
            <a:r>
              <a:rPr lang="ru-RU" dirty="0" smtClean="0"/>
              <a:t> завода по выработке гуттаперчи. В первые годы после войны М. И. </a:t>
            </a:r>
            <a:r>
              <a:rPr lang="ru-RU" dirty="0" err="1" smtClean="0"/>
              <a:t>Гольцев</a:t>
            </a:r>
            <a:r>
              <a:rPr lang="ru-RU" dirty="0" smtClean="0"/>
              <a:t>, работал учителем и одновременно художественным руководителем Дома культуры. По воспоминанием М. И. </a:t>
            </a:r>
            <a:r>
              <a:rPr lang="ru-RU" dirty="0" err="1" smtClean="0"/>
              <a:t>Гольцева</a:t>
            </a:r>
            <a:r>
              <a:rPr lang="ru-RU" dirty="0" smtClean="0"/>
              <a:t>, членами первых театральных коллективов были рабочие завода, люди, увлечённые театром. Самодеятельные артисты по-настоящему вживались в роль, они будто не «играли», а «жили» жизнью героя. Театральная сцена собрала очень колоритных исполнительских мастеров таких, как Евдокия Петрова и Иван Анисимович Горбачевы, Валентина Александровна и Виталий Федорович </a:t>
            </a:r>
            <a:r>
              <a:rPr lang="ru-RU" dirty="0" err="1" smtClean="0"/>
              <a:t>Масины</a:t>
            </a:r>
            <a:r>
              <a:rPr lang="ru-RU" dirty="0" smtClean="0"/>
              <a:t>. А настоящей звездой и исполнительницей всех главных ролей была молодая, красивая, с прекрасными голосовыми данными Полина Рыбалко (</a:t>
            </a:r>
            <a:r>
              <a:rPr lang="ru-RU" dirty="0" err="1" smtClean="0"/>
              <a:t>Крахмалева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Театральная Жизнь послевоенного времени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2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err="1" smtClean="0"/>
              <a:t>Гольцев</a:t>
            </a:r>
            <a:r>
              <a:rPr lang="ru-RU" dirty="0" smtClean="0"/>
              <a:t> вспоминает, как однажды Евдокия Петровна Горбачева в одном из спектаклей прониклась образом, который играла, что по-настоящему упала в обморок, перепугав тем всех участников и супруга. Пришлось даже закрывать занавес и приводить ее в чувство. С такой же отдачей играли все ведущие самодеятельные артисты. Это позволило им воплотить на сцене такие серьезные вещи, как: «Свои люди – сочтемся», «Женитьба </a:t>
            </a:r>
            <a:r>
              <a:rPr lang="ru-RU" dirty="0" err="1" smtClean="0"/>
              <a:t>Бальзаминова</a:t>
            </a:r>
            <a:r>
              <a:rPr lang="ru-RU" dirty="0" smtClean="0"/>
              <a:t>», «Бедность не порок» А. Н. Островского. Театральный коллектив дважды выезжал на гастроли в Саратов, почти со всеми спектаклями побывал в селах нашего района, а также выступал в Аткарске. Театральный коллектив получил звание </a:t>
            </a:r>
            <a:r>
              <a:rPr lang="ru-RU" b="1" dirty="0" smtClean="0"/>
              <a:t>народного театра</a:t>
            </a:r>
            <a:r>
              <a:rPr lang="ru-RU" dirty="0" smtClean="0"/>
              <a:t>, за семь лет представив зрителям 25 спектаклей.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4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В 70-е годы после небольшого затишья начался театральный ренессанс. Продолжая следовать по пути нравственному и обогащая культурную жизнь района, администрация РДК старалась привлечь к работе в народном театре людей творческих. С февраля 1979 года по июнь 1987 </a:t>
            </a:r>
            <a:r>
              <a:rPr lang="ru-RU" dirty="0" err="1" smtClean="0"/>
              <a:t>годп</a:t>
            </a:r>
            <a:r>
              <a:rPr lang="ru-RU" dirty="0" smtClean="0"/>
              <a:t> режиссером театра стал Геннадий Игоревич Лазарев. В статье «Любите ли вы театр?», автором который является Г. И. Лазарев, в районной газете «Народная трибуна» От 26 Марта 2011 года №36 режиссер пишет: «Когда я пришел режиссером в РДК, комната, которую дали под театр, поначалу представляла что-то вроде склада ненужных вещей. Со временем мне удалось превратить ее в своеобразный музей народного театра. Театр был востребован и любим...»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театральный Ренессанс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05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00809"/>
            <a:ext cx="8407893" cy="4896543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 smtClean="0"/>
              <a:t> В начале работы я поставила цель: применимо ли понятие «театральная жизнь» в городе Калининске. 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Для достижения этой цели я беседовала с людьми разного возраста и профессий, прочитала воспоминания М. И. </a:t>
            </a:r>
            <a:r>
              <a:rPr lang="ru-RU" dirty="0" err="1" smtClean="0"/>
              <a:t>Гольцева</a:t>
            </a:r>
            <a:r>
              <a:rPr lang="ru-RU" dirty="0" smtClean="0"/>
              <a:t>, книгу Л. В. Куликовой, статьи Г. Лазарева о театральной жизни нашего города.</a:t>
            </a:r>
          </a:p>
          <a:p>
            <a:pPr marL="45720" indent="0">
              <a:buNone/>
            </a:pPr>
            <a:r>
              <a:rPr lang="ru-RU" dirty="0" smtClean="0"/>
              <a:t>Тема, которую я выбрала для работы, на мой взгляд, является актуальной. Много ли сегодня в нашем районе людей, которые знают о том, что у нас когда-то был народный драматический театр.</a:t>
            </a:r>
          </a:p>
          <a:p>
            <a:pPr marL="45720" indent="0">
              <a:buNone/>
            </a:pPr>
            <a:r>
              <a:rPr lang="ru-RU" dirty="0" smtClean="0"/>
              <a:t>Можно только радоваться, что в небольшом провинциальном городке была бурная театральная жизнь. В настоящее время у нас живет, развивается детский музыкальный театр «Соловушка» лауреат многих престижных конкурсов. Работает также кукольный театр «Солнышко».</a:t>
            </a:r>
          </a:p>
          <a:p>
            <a:pPr marL="45720" indent="0">
              <a:buNone/>
            </a:pPr>
            <a:r>
              <a:rPr lang="ru-RU" dirty="0" smtClean="0"/>
              <a:t>Таким образом, </a:t>
            </a:r>
            <a:r>
              <a:rPr lang="ru-RU" b="1" dirty="0" smtClean="0"/>
              <a:t>рабочая гипотеза</a:t>
            </a:r>
            <a:r>
              <a:rPr lang="ru-RU" dirty="0" smtClean="0"/>
              <a:t>, которая состоит в том, что театральные коллективы в нашем городе и есть его самая настоящая жизнь, подтвердилась.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1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379</TotalTime>
  <Words>1126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Сетка</vt:lpstr>
      <vt:lpstr>Театральная жизнь моего города</vt:lpstr>
      <vt:lpstr>введение</vt:lpstr>
      <vt:lpstr>Цель моей работы – применимо ли понятие «театральная жизнь» в нашем городе Калининске? </vt:lpstr>
      <vt:lpstr>Начало театральной жизни Баланды</vt:lpstr>
      <vt:lpstr>Величайшее событие в культурной жизни Баланды</vt:lpstr>
      <vt:lpstr>Театральная Жизнь послевоенного времени</vt:lpstr>
      <vt:lpstr>Презентация PowerPoint</vt:lpstr>
      <vt:lpstr>театральный Ренессанс</vt:lpstr>
      <vt:lpstr>Заключение</vt:lpstr>
      <vt:lpstr>Литература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2019-10-19T09:45:46Z</dcterms:created>
  <dcterms:modified xsi:type="dcterms:W3CDTF">2019-10-27T16:11:38Z</dcterms:modified>
</cp:coreProperties>
</file>