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57" r:id="rId5"/>
    <p:sldId id="258" r:id="rId6"/>
    <p:sldId id="262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06776"/>
            <a:ext cx="6984776" cy="62285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959683">
            <a:off x="2299008" y="1916905"/>
            <a:ext cx="513584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rial Unicode MS" pitchFamily="34" charset="-128"/>
              </a:rPr>
              <a:t>Изложение </a:t>
            </a:r>
          </a:p>
          <a:p>
            <a:pPr algn="ctr"/>
            <a:r>
              <a:rPr lang="ru-RU" sz="4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rial Unicode MS" pitchFamily="34" charset="-128"/>
              </a:rPr>
              <a:t>«Что я люблю»</a:t>
            </a:r>
            <a:endParaRPr lang="ru-RU" sz="4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Batang" pitchFamily="18" charset="-127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00478">
            <a:off x="2755711" y="3412578"/>
            <a:ext cx="25907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4 класс</a:t>
            </a:r>
            <a:endParaRPr lang="ru-RU" sz="4400" b="1" i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3857628"/>
            <a:ext cx="2338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классов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МОУ СОШ № 5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г. Ртищево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Саратовской области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Каштанова Т.А.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6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379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4. Люблю плавать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286388"/>
            <a:ext cx="8480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Мелководье, держаться, песчаное</a:t>
            </a:r>
            <a:endParaRPr lang="ru-RU" sz="4400" dirty="0"/>
          </a:p>
        </p:txBody>
      </p:sp>
      <p:pic>
        <p:nvPicPr>
          <p:cNvPr id="28674" name="Picture 2" descr="D:\Мои документы\Downloads\17681959e0e0fa890317ec2e78fc4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358114" cy="4131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5423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5. Любимые земноводные</a:t>
            </a:r>
            <a:endParaRPr lang="ru-RU" sz="3600" dirty="0"/>
          </a:p>
        </p:txBody>
      </p:sp>
      <p:pic>
        <p:nvPicPr>
          <p:cNvPr id="29698" name="Picture 2" descr="D:\Мои документы\Downloads\photo_uzha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902075" cy="2601913"/>
          </a:xfrm>
          <a:prstGeom prst="rect">
            <a:avLst/>
          </a:prstGeom>
          <a:noFill/>
        </p:spPr>
      </p:pic>
      <p:pic>
        <p:nvPicPr>
          <p:cNvPr id="29699" name="Picture 3" descr="D:\Мои документы\Downloads\1430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643440" cy="3482580"/>
          </a:xfrm>
          <a:prstGeom prst="rect">
            <a:avLst/>
          </a:prstGeom>
          <a:noFill/>
        </p:spPr>
      </p:pic>
      <p:pic>
        <p:nvPicPr>
          <p:cNvPr id="29700" name="Picture 4" descr="D:\Мои документы\Downloads\416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85" y="3929066"/>
            <a:ext cx="3499303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428736"/>
            <a:ext cx="3225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Ловкие, карманы</a:t>
            </a:r>
            <a:endParaRPr lang="ru-RU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ои документы\Downloads\loshad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57718" cy="4357718"/>
          </a:xfrm>
          <a:prstGeom prst="rect">
            <a:avLst/>
          </a:prstGeom>
          <a:noFill/>
        </p:spPr>
      </p:pic>
      <p:pic>
        <p:nvPicPr>
          <p:cNvPr id="30723" name="Picture 3" descr="D:\Мои документы\Downloads\horse-images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857784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642918"/>
            <a:ext cx="2996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6. Лошади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3685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Добрые лица</a:t>
            </a:r>
            <a:endParaRPr lang="ru-RU" sz="4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489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7. Я много чего люблю!</a:t>
            </a:r>
            <a:endParaRPr lang="ru-RU" sz="3600" b="1" dirty="0"/>
          </a:p>
        </p:txBody>
      </p:sp>
      <p:pic>
        <p:nvPicPr>
          <p:cNvPr id="31746" name="Picture 2" descr="D:\Мои документы\Downloads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00306"/>
            <a:ext cx="7620000" cy="3786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495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Словарно-орфографическая работа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Безударная проверяемая гласная в корне слова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1142984"/>
            <a:ext cx="19288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_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зательно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Пог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_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ворить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_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сёлые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285860"/>
            <a:ext cx="23551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Обязанность, </a:t>
            </a:r>
          </a:p>
          <a:p>
            <a:r>
              <a:rPr lang="ru-RU" sz="2800" b="1" dirty="0" smtClean="0"/>
              <a:t>говор, </a:t>
            </a:r>
          </a:p>
          <a:p>
            <a:r>
              <a:rPr lang="ru-RU" sz="2800" b="1" dirty="0" smtClean="0"/>
              <a:t>весело.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000240"/>
            <a:ext cx="37076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Ска­_ки</a:t>
            </a:r>
            <a:r>
              <a:rPr lang="ru-RU" sz="3200" dirty="0" smtClean="0"/>
              <a:t>     сказочка ,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гла_ки</a:t>
            </a:r>
            <a:r>
              <a:rPr lang="ru-RU" sz="3200" dirty="0" smtClean="0"/>
              <a:t>        глазок , </a:t>
            </a:r>
          </a:p>
          <a:p>
            <a:r>
              <a:rPr lang="ru-RU" sz="3200" dirty="0" err="1" smtClean="0"/>
              <a:t>ро_ки</a:t>
            </a:r>
            <a:r>
              <a:rPr lang="ru-RU" sz="3200" dirty="0" smtClean="0"/>
              <a:t>              рога.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1571612"/>
            <a:ext cx="450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Парные согласные в корне слова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86058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Ь  обозначающий мягкость согласных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87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Очень, играть, выигрывать, день, заниматься, кормить, маленькая, держаться.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72074"/>
            <a:ext cx="847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</a:t>
            </a:r>
            <a:r>
              <a:rPr lang="ru-RU" sz="2400" b="1" u="sng" dirty="0" smtClean="0"/>
              <a:t>о</a:t>
            </a:r>
            <a:r>
              <a:rPr lang="ru-RU" sz="2400" b="1" dirty="0" smtClean="0"/>
              <a:t>мино, с</a:t>
            </a:r>
            <a:r>
              <a:rPr lang="ru-RU" sz="2400" b="1" u="sng" dirty="0" smtClean="0"/>
              <a:t>о</a:t>
            </a:r>
            <a:r>
              <a:rPr lang="ru-RU" sz="2400" b="1" dirty="0" smtClean="0"/>
              <a:t>баке, буд</a:t>
            </a:r>
            <a:r>
              <a:rPr lang="ru-RU" sz="2400" b="1" u="sng" dirty="0" smtClean="0"/>
              <a:t>е</a:t>
            </a:r>
            <a:r>
              <a:rPr lang="ru-RU" sz="2400" b="1" dirty="0" smtClean="0"/>
              <a:t>м, </a:t>
            </a:r>
            <a:r>
              <a:rPr lang="ru-RU" sz="2400" b="1" u="sng" dirty="0" smtClean="0"/>
              <a:t>о</a:t>
            </a:r>
            <a:r>
              <a:rPr lang="ru-RU" sz="2400" b="1" dirty="0" smtClean="0"/>
              <a:t>з</a:t>
            </a:r>
            <a:r>
              <a:rPr lang="ru-RU" sz="2400" b="1" u="sng" dirty="0" smtClean="0"/>
              <a:t>о</a:t>
            </a:r>
            <a:r>
              <a:rPr lang="ru-RU" sz="2400" b="1" dirty="0" smtClean="0"/>
              <a:t>рная, песчаное, копыто, копытце.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4572008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Словарные слова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786454"/>
            <a:ext cx="5500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</a:t>
            </a:r>
            <a:r>
              <a:rPr lang="ru-RU" sz="2800" b="1" u="sng" dirty="0" smtClean="0"/>
              <a:t>о</a:t>
            </a:r>
            <a:r>
              <a:rPr lang="ru-RU" sz="2800" b="1" dirty="0" smtClean="0"/>
              <a:t>тешная, </a:t>
            </a:r>
            <a:r>
              <a:rPr lang="ru-RU" sz="2800" b="1" dirty="0" err="1" smtClean="0"/>
              <a:t>К</a:t>
            </a:r>
            <a:r>
              <a:rPr lang="ru-RU" sz="2800" b="1" u="sng" dirty="0" err="1" smtClean="0"/>
              <a:t>а</a:t>
            </a:r>
            <a:r>
              <a:rPr lang="ru-RU" sz="2800" b="1" dirty="0" err="1" smtClean="0"/>
              <a:t>нчиля</a:t>
            </a:r>
            <a:r>
              <a:rPr lang="ru-RU" sz="2800" b="1" dirty="0" smtClean="0"/>
              <a:t>, мелк</a:t>
            </a:r>
            <a:r>
              <a:rPr lang="ru-RU" sz="2800" b="1" u="sng" dirty="0" smtClean="0"/>
              <a:t>о</a:t>
            </a:r>
            <a:r>
              <a:rPr lang="ru-RU" sz="2800" b="1" dirty="0" smtClean="0"/>
              <a:t>вод</a:t>
            </a:r>
            <a:r>
              <a:rPr lang="ru-RU" sz="2800" b="1" u="sng" dirty="0" smtClean="0"/>
              <a:t>ь</a:t>
            </a:r>
            <a:r>
              <a:rPr lang="ru-RU" sz="2800" b="1" dirty="0" smtClean="0"/>
              <a:t>е</a:t>
            </a:r>
            <a:r>
              <a:rPr lang="ru-RU" sz="2800" dirty="0" smtClean="0"/>
              <a:t>, </a:t>
            </a:r>
            <a:endParaRPr lang="ru-RU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3542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Третье октября.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Изложение.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я люблю.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786058"/>
          <a:ext cx="4143404" cy="3500466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5519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1. Настольные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игры</a:t>
                      </a:r>
                      <a:endParaRPr lang="ru-RU" sz="4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2. Разговор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о собаке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3. Лань </a:t>
                      </a:r>
                      <a:r>
                        <a:rPr lang="ru-RU" sz="2400" dirty="0" err="1">
                          <a:latin typeface="Times New Roman"/>
                          <a:ea typeface="Calibri"/>
                        </a:rPr>
                        <a:t>Канчиля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4. Люблю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плавать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5. Любимые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земноводные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6..Лошади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7. Я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много чего люблю!</a:t>
                      </a: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и документы\Downloads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5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4104456" cy="1512168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Изложение </a:t>
            </a:r>
            <a:r>
              <a:rPr lang="ru-RU" sz="3200" b="1" dirty="0" smtClean="0"/>
              <a:t>– это пересказ содержания текста  произведения по памяти</a:t>
            </a:r>
            <a:endParaRPr lang="ru-RU" sz="3200" b="1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857232"/>
            <a:ext cx="3786214" cy="3143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6248" y="357166"/>
            <a:ext cx="3857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Изложение </a:t>
            </a:r>
          </a:p>
          <a:p>
            <a:r>
              <a:rPr lang="ru-RU" sz="3200" dirty="0" smtClean="0"/>
              <a:t>по рассказу В.Ю.Драгунского </a:t>
            </a:r>
          </a:p>
          <a:p>
            <a:r>
              <a:rPr lang="ru-RU" sz="3200" dirty="0" smtClean="0"/>
              <a:t>«Что я люблю».</a:t>
            </a:r>
            <a:endParaRPr lang="ru-RU" sz="3200" dirty="0"/>
          </a:p>
        </p:txBody>
      </p:sp>
      <p:pic>
        <p:nvPicPr>
          <p:cNvPr id="1026" name="Picture 2" descr="D:\Мои документы\Downloads\Денискины рассказ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62560"/>
            <a:ext cx="3414707" cy="387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7491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02359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Денис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Кораблев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герой рассказов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Виктора Драгунского.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веселый непосредственный мальчик лет десяти,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живет в советской коммунальной квартире в 50-60-е годы 20 века.  Дружит с Мишкой Слоновым. Он всегда готов к веселым приключениям,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любит скучать сам, и не дает скучать окружающим.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Вылить невкусную кашу в окно на голову прохожему,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обменять дорогой игрушечный грузовик на маленького светлячка, петь на уроке музыки так, что слышно на улице, выпустить на свободу только что полученный воздушный красный шарик и не только…Денис умеет дружить, не любит, когда ребята задаются, не любит лечить зубы и читать стихи на стуле, когда приходят гости.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89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6"/>
          <p:cNvSpPr txBox="1">
            <a:spLocks/>
          </p:cNvSpPr>
          <p:nvPr/>
        </p:nvSpPr>
        <p:spPr>
          <a:xfrm>
            <a:off x="428596" y="4714884"/>
            <a:ext cx="8424936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883677" y="4824447"/>
            <a:ext cx="737672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/>
          </a:p>
        </p:txBody>
      </p:sp>
      <p:pic>
        <p:nvPicPr>
          <p:cNvPr id="8" name="Picture 2" descr="D:\Мои документы\Downloads\819347b07b8eb58cf6e89f5e518c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6215106"/>
          </a:xfrm>
          <a:prstGeom prst="rect">
            <a:avLst/>
          </a:prstGeom>
          <a:noFill/>
        </p:spPr>
      </p:pic>
      <p:pic>
        <p:nvPicPr>
          <p:cNvPr id="3074" name="Picture 2" descr="D:\Мои документы\Downloads\684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563289" cy="3047998"/>
          </a:xfrm>
          <a:prstGeom prst="rect">
            <a:avLst/>
          </a:prstGeom>
          <a:noFill/>
        </p:spPr>
      </p:pic>
      <p:pic>
        <p:nvPicPr>
          <p:cNvPr id="3075" name="Picture 3" descr="D:\Мои документы\Downloads\IMG_5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428999"/>
            <a:ext cx="2286016" cy="3107741"/>
          </a:xfrm>
          <a:prstGeom prst="rect">
            <a:avLst/>
          </a:prstGeom>
          <a:noFill/>
        </p:spPr>
      </p:pic>
      <p:pic>
        <p:nvPicPr>
          <p:cNvPr id="3076" name="Picture 4" descr="D:\Мои документы\Downloads\IMG_61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86124"/>
            <a:ext cx="242889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064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6"/>
          <p:cNvSpPr txBox="1">
            <a:spLocks/>
          </p:cNvSpPr>
          <p:nvPr/>
        </p:nvSpPr>
        <p:spPr>
          <a:xfrm>
            <a:off x="2364576" y="3514797"/>
            <a:ext cx="4294880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/>
          </a:p>
        </p:txBody>
      </p:sp>
      <p:pic>
        <p:nvPicPr>
          <p:cNvPr id="4098" name="Picture 2" descr="D:\Мои документы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2978" cy="52120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357826"/>
            <a:ext cx="70274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«Что я люблю»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75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357166"/>
            <a:ext cx="44662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D:\Мои документы\Downloads\1145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071834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500174"/>
            <a:ext cx="2273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Настольные</a:t>
            </a:r>
          </a:p>
          <a:p>
            <a:r>
              <a:rPr lang="ru-RU" sz="3200" dirty="0" smtClean="0"/>
              <a:t> игры</a:t>
            </a:r>
            <a:endParaRPr lang="ru-RU" sz="3200" dirty="0"/>
          </a:p>
        </p:txBody>
      </p:sp>
      <p:pic>
        <p:nvPicPr>
          <p:cNvPr id="12291" name="Picture 3" descr="D:\Мои документы\Downloads\93158198045638_teigen-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2928958" cy="16430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285728"/>
            <a:ext cx="3286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Веселая, потешная, </a:t>
            </a:r>
          </a:p>
          <a:p>
            <a:r>
              <a:rPr lang="ru-RU" sz="2400" dirty="0" smtClean="0"/>
              <a:t>забавная, смешная, </a:t>
            </a:r>
          </a:p>
          <a:p>
            <a:r>
              <a:rPr lang="ru-RU" sz="2400" dirty="0" smtClean="0"/>
              <a:t>игривая, умная, озорная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2292" name="Picture 4" descr="D:\Мои документы\Downloads\f_741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4000528" cy="35718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6248" y="321468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Олени-мыши — мягкие и пушистые, они покрыты шерстью серовато-бурого цвета, часто с оранжевым оттенком. Но зато у этих оленей есть клыки, они до того огромны, что даже выступают изо рта. Высота этого копытного едва достигает 20-25 см, а масса — 2-2,5 кг.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45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Downloads\1145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714908" cy="44454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00042"/>
            <a:ext cx="5623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1. Люблю выигрывать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3338" y="2285992"/>
            <a:ext cx="42906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Шашки</a:t>
            </a:r>
          </a:p>
          <a:p>
            <a:r>
              <a:rPr lang="ru-RU" sz="6000" dirty="0" smtClean="0"/>
              <a:t>Шахматы</a:t>
            </a:r>
          </a:p>
          <a:p>
            <a:r>
              <a:rPr lang="ru-RU" sz="6000" dirty="0" smtClean="0"/>
              <a:t>Домино</a:t>
            </a:r>
          </a:p>
          <a:p>
            <a:r>
              <a:rPr lang="ru-RU" sz="6000" dirty="0" smtClean="0"/>
              <a:t>обязательно</a:t>
            </a:r>
            <a:endParaRPr lang="ru-RU" sz="6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ои документы\Downloads\93158198045638_teigen-2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5429288" cy="3047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84310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Выходной день, купим, будем ухаживать, </a:t>
            </a:r>
          </a:p>
          <a:p>
            <a:r>
              <a:rPr lang="ru-RU" sz="3200" dirty="0" smtClean="0"/>
              <a:t>заниматься, дрессировать, кормить, потешная,</a:t>
            </a:r>
          </a:p>
          <a:p>
            <a:r>
              <a:rPr lang="ru-RU" sz="3200" dirty="0" smtClean="0"/>
              <a:t>забавная, интересная, веселая, смешная, </a:t>
            </a:r>
          </a:p>
          <a:p>
            <a:r>
              <a:rPr lang="ru-RU" sz="3200" dirty="0" smtClean="0"/>
              <a:t>игривая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472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2. Разговор о собаке</a:t>
            </a:r>
            <a:endParaRPr lang="ru-RU" sz="4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57166"/>
            <a:ext cx="416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3. Лань </a:t>
            </a:r>
            <a:r>
              <a:rPr lang="ru-RU" sz="4400" b="1" dirty="0" err="1" smtClean="0"/>
              <a:t>Канчиля</a:t>
            </a:r>
            <a:endParaRPr lang="ru-RU" sz="4400" b="1" dirty="0"/>
          </a:p>
        </p:txBody>
      </p:sp>
      <p:pic>
        <p:nvPicPr>
          <p:cNvPr id="27650" name="Picture 2" descr="D:\Мои документы\Downloads\vodyanoj_ole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858180" cy="43576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1468" y="1000108"/>
            <a:ext cx="8782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Сказки про </a:t>
            </a:r>
            <a:r>
              <a:rPr lang="ru-RU" sz="3200" dirty="0" err="1" smtClean="0"/>
              <a:t>Канчиля</a:t>
            </a:r>
            <a:r>
              <a:rPr lang="ru-RU" sz="3200" dirty="0" smtClean="0"/>
              <a:t>, крошечная, умная, озорная,</a:t>
            </a:r>
          </a:p>
          <a:p>
            <a:r>
              <a:rPr lang="ru-RU" sz="3200" dirty="0" smtClean="0"/>
              <a:t>лань, </a:t>
            </a:r>
            <a:r>
              <a:rPr lang="ru-RU" sz="3200" dirty="0" err="1" smtClean="0"/>
              <a:t>розовые</a:t>
            </a:r>
            <a:r>
              <a:rPr lang="ru-RU" sz="3200" dirty="0" smtClean="0"/>
              <a:t> копытца, веселые глазки, </a:t>
            </a:r>
          </a:p>
          <a:p>
            <a:r>
              <a:rPr lang="ru-RU" sz="3200" dirty="0" smtClean="0"/>
              <a:t>маленькие рожки</a:t>
            </a:r>
            <a:endParaRPr lang="ru-RU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439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ннее</cp:lastModifiedBy>
  <cp:revision>52</cp:revision>
  <dcterms:modified xsi:type="dcterms:W3CDTF">2018-10-27T11:10:31Z</dcterms:modified>
</cp:coreProperties>
</file>