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9.wdp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0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11.wdp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2.wdp"/><Relationship Id="rId5" Type="http://schemas.openxmlformats.org/officeDocument/2006/relationships/image" Target="../media/image16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13.wdp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11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45224"/>
            <a:ext cx="7772400" cy="936104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учитель-дефектолог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костригина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н.с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404664"/>
            <a:ext cx="7772400" cy="1500187"/>
          </a:xfrm>
        </p:spPr>
        <p:txBody>
          <a:bodyPr>
            <a:noAutofit/>
          </a:bodyPr>
          <a:lstStyle/>
          <a:p>
            <a:pPr algn="ctr"/>
            <a:r>
              <a:rPr lang="ru-RU" sz="4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«Угадай кто»</a:t>
            </a:r>
            <a:endParaRPr lang="ru-RU" sz="4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3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45" l="9938" r="98654">
                        <a14:foregroundMark x1="47205" y1="16992" x2="47205" y2="16992"/>
                        <a14:foregroundMark x1="44824" y1="13965" x2="44824" y2="13965"/>
                        <a14:foregroundMark x1="43582" y1="16211" x2="43582" y2="16211"/>
                        <a14:foregroundMark x1="47619" y1="14355" x2="47619" y2="14355"/>
                        <a14:foregroundMark x1="32402" y1="15820" x2="32402" y2="15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92" y="1409794"/>
            <a:ext cx="4337379" cy="4597802"/>
          </a:xfrm>
          <a:prstGeom prst="rect">
            <a:avLst/>
          </a:prstGeom>
        </p:spPr>
      </p:pic>
      <p:pic>
        <p:nvPicPr>
          <p:cNvPr id="4" name="0099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6381328"/>
            <a:ext cx="304801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9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351">
            <a:off x="1443073" y="1482946"/>
            <a:ext cx="6208267" cy="483951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002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6467174"/>
            <a:ext cx="304801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9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041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6316785"/>
            <a:ext cx="304801" cy="3048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7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36495"/>
            <a:ext cx="633670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7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34" b="98186" l="2248" r="96970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4771">
            <a:off x="2411760" y="908720"/>
            <a:ext cx="5473297" cy="501317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" name="0142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642652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2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5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161" l="10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836712"/>
            <a:ext cx="3108548" cy="462903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" name="010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552" y="6165304"/>
            <a:ext cx="304801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1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2" b="89990" l="0" r="100000">
                        <a14:foregroundMark x1="78923" y1="43691" x2="78923" y2="43691"/>
                        <a14:foregroundMark x1="71846" y1="55579" x2="71846" y2="55579"/>
                        <a14:foregroundMark x1="90000" y1="44943" x2="90000" y2="4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4824"/>
            <a:ext cx="6359155" cy="4691099"/>
          </a:xfrm>
          <a:prstGeom prst="rect">
            <a:avLst/>
          </a:prstGeom>
        </p:spPr>
      </p:pic>
      <p:pic>
        <p:nvPicPr>
          <p:cNvPr id="4" name="0203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6383522"/>
            <a:ext cx="304801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8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7778" l="7483" r="84354">
                        <a14:foregroundMark x1="22449" y1="21667" x2="22449" y2="2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373"/>
          <a:stretch/>
        </p:blipFill>
        <p:spPr>
          <a:xfrm>
            <a:off x="6804248" y="18403"/>
            <a:ext cx="1970793" cy="2818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6" b="97154" l="25854" r="93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5978"/>
            <a:ext cx="3168352" cy="38020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2804"/>
            <a:ext cx="3303811" cy="33038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21" b="98186" l="3421" r="760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829">
            <a:off x="6311448" y="3314092"/>
            <a:ext cx="3859358" cy="35349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50" b="96748" l="1951" r="32195">
                        <a14:backgroundMark x1="27317" y1="92276" x2="27317" y2="92276"/>
                        <a14:backgroundMark x1="19024" y1="93496" x2="19024" y2="93496"/>
                        <a14:backgroundMark x1="13171" y1="89431" x2="13171" y2="89431"/>
                        <a14:backgroundMark x1="17073" y1="91057" x2="17561" y2="90650"/>
                        <a14:backgroundMark x1="14146" y1="87398" x2="14146" y2="87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2115616"/>
            <a:ext cx="5591297" cy="67095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286" b="59765" l="68035" r="967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64" t="33131" b="37172"/>
          <a:stretch/>
        </p:blipFill>
        <p:spPr>
          <a:xfrm>
            <a:off x="3923928" y="720278"/>
            <a:ext cx="1930126" cy="16286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33" b="68889" l="73469" r="965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05" t="46424" b="29298"/>
          <a:stretch/>
        </p:blipFill>
        <p:spPr>
          <a:xfrm>
            <a:off x="5508104" y="2465056"/>
            <a:ext cx="1608060" cy="16319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556" b="89778" l="0" r="42667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678" r="58759" b="4958"/>
          <a:stretch/>
        </p:blipFill>
        <p:spPr>
          <a:xfrm>
            <a:off x="3860071" y="4194857"/>
            <a:ext cx="1423858" cy="177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8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7772400" cy="381642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Закреплять названия домашних и диких животных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Развивать слуховое восприятие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Развивать умение понимать обращенную речь с опорой на наглядность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ход игры: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слушают голос животного и называют его, рассматривают картинку, подражают его голосу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332657"/>
            <a:ext cx="7772400" cy="64807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19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612" y="0"/>
            <a:ext cx="9795839" cy="6857999"/>
          </a:xfrm>
          <a:prstGeom prst="rect">
            <a:avLst/>
          </a:prstGeom>
        </p:spPr>
      </p:pic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728" r="99611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204864"/>
            <a:ext cx="4104456" cy="4791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034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2401" y="6309320"/>
            <a:ext cx="304801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9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612" y="0"/>
            <a:ext cx="9795839" cy="6857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9" b="94309" l="8780" r="96098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80928"/>
            <a:ext cx="3552564" cy="4263077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" name="0096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24408" y="6309320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7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612" y="0"/>
            <a:ext cx="9795839" cy="6857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100000" l="6122" r="94558">
                        <a14:foregroundMark x1="19048" y1="21111" x2="19048" y2="2111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068960"/>
            <a:ext cx="2592288" cy="3174230"/>
          </a:xfrm>
          <a:prstGeom prst="rect">
            <a:avLst/>
          </a:prstGeom>
        </p:spPr>
      </p:pic>
      <p:sp>
        <p:nvSpPr>
          <p:cNvPr id="11" name="Управляющая кнопка: настраиваемая 10">
            <a:hlinkClick r:id="" action="ppaction://noaction" highlightClick="1"/>
          </p:cNvPr>
          <p:cNvSpPr/>
          <p:nvPr/>
        </p:nvSpPr>
        <p:spPr>
          <a:xfrm>
            <a:off x="3203848" y="2852936"/>
            <a:ext cx="1872208" cy="3528392"/>
          </a:xfrm>
          <a:prstGeom prst="actionButtonBlank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37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612" y="0"/>
            <a:ext cx="9795839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2" b="96000" l="9778" r="89778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92896"/>
            <a:ext cx="3231801" cy="3231801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6" name="Управляющая кнопка: настраиваемая 5">
            <a:hlinkClick r:id="" action="ppaction://noaction" highlightClick="1"/>
          </p:cNvPr>
          <p:cNvSpPr/>
          <p:nvPr/>
        </p:nvSpPr>
        <p:spPr>
          <a:xfrm>
            <a:off x="2123728" y="4108796"/>
            <a:ext cx="144016" cy="45719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страиваемая 6">
            <a:hlinkClick r:id="" action="ppaction://noaction" highlightClick="1"/>
          </p:cNvPr>
          <p:cNvSpPr/>
          <p:nvPr/>
        </p:nvSpPr>
        <p:spPr>
          <a:xfrm>
            <a:off x="2627784" y="2204864"/>
            <a:ext cx="1584176" cy="3519833"/>
          </a:xfrm>
          <a:prstGeom prst="actionButtonBlank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4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612" y="0"/>
            <a:ext cx="9795839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7" b="100000" l="0" r="97925">
                        <a14:foregroundMark x1="78423" y1="50239" x2="78423" y2="50239"/>
                        <a14:foregroundMark x1="78423" y1="5263" x2="78423" y2="5263"/>
                        <a14:foregroundMark x1="48133" y1="20574" x2="48133" y2="20574"/>
                        <a14:foregroundMark x1="46888" y1="22488" x2="46888" y2="22488"/>
                        <a14:foregroundMark x1="42324" y1="20096" x2="42324" y2="20096"/>
                        <a14:foregroundMark x1="45643" y1="18660" x2="45643" y2="18660"/>
                        <a14:foregroundMark x1="47303" y1="17225" x2="47303" y2="17225"/>
                        <a14:foregroundMark x1="43983" y1="22488" x2="43983" y2="22488"/>
                        <a14:foregroundMark x1="75104" y1="2871" x2="75104" y2="2871"/>
                        <a14:foregroundMark x1="78423" y1="7656" x2="78423" y2="76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996952"/>
            <a:ext cx="3515989" cy="304913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6" name="Управляющая кнопка: настраиваемая 5">
            <a:hlinkClick r:id="" action="ppaction://noaction" highlightClick="1"/>
          </p:cNvPr>
          <p:cNvSpPr/>
          <p:nvPr/>
        </p:nvSpPr>
        <p:spPr>
          <a:xfrm>
            <a:off x="2627784" y="2420888"/>
            <a:ext cx="1296144" cy="3888432"/>
          </a:xfrm>
          <a:prstGeom prst="actionButtonBlank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18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612" y="0"/>
            <a:ext cx="9795839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" b="97778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11" y="2301850"/>
            <a:ext cx="3782889" cy="3782889"/>
          </a:xfrm>
          <a:prstGeom prst="rect">
            <a:avLst/>
          </a:prstGeom>
        </p:spPr>
      </p:pic>
      <p:sp>
        <p:nvSpPr>
          <p:cNvPr id="4" name="Управляющая кнопка: настраиваемая 3">
            <a:hlinkClick r:id="" action="ppaction://noaction" highlightClick="1"/>
          </p:cNvPr>
          <p:cNvSpPr/>
          <p:nvPr/>
        </p:nvSpPr>
        <p:spPr>
          <a:xfrm>
            <a:off x="4322307" y="2132856"/>
            <a:ext cx="2049893" cy="3951883"/>
          </a:xfrm>
          <a:prstGeom prst="actionButtonBlank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59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8188" r="711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31" r="26571"/>
          <a:stretch/>
        </p:blipFill>
        <p:spPr>
          <a:xfrm>
            <a:off x="2051720" y="1772816"/>
            <a:ext cx="3960440" cy="4555977"/>
          </a:xfrm>
          <a:prstGeom prst="rect">
            <a:avLst/>
          </a:prstGeom>
        </p:spPr>
      </p:pic>
      <p:pic>
        <p:nvPicPr>
          <p:cNvPr id="2" name="0445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552" y="6328793"/>
            <a:ext cx="304801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2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17</Words>
  <Application>Microsoft Office PowerPoint</Application>
  <PresentationFormat>Экран (4:3)</PresentationFormat>
  <Paragraphs>4</Paragraphs>
  <Slides>16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учитель-дефектолог костригина н.с.</vt:lpstr>
      <vt:lpstr>1. Закреплять названия домашних и диких животных 2. Развивать слуховое восприятие 3. Развивать умение понимать обращенную речь с опорой на наглядность    ход игры:  дети слушают голос животного и называют его, рассматривают картинку, подражают его голосу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22</cp:revision>
  <dcterms:created xsi:type="dcterms:W3CDTF">2019-09-19T02:22:27Z</dcterms:created>
  <dcterms:modified xsi:type="dcterms:W3CDTF">2019-09-26T01:29:45Z</dcterms:modified>
</cp:coreProperties>
</file>